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548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40080"/>
            <a:ext cx="8229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Технология обработки древесины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32918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Технология (Труд) · 5 класс · Федеральная рабочая программа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914400" y="3246120"/>
            <a:ext cx="7315200" cy="0"/>
          </a:xfrm>
          <a:prstGeom prst="line">
            <a:avLst/>
          </a:prstGeom>
          <a:noFill/>
          <a:ln w="19050">
            <a:solidFill>
              <a:srgbClr val="FFCD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Технологические приёмы и инструменты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Пиление: разделение древесины на части пилой вдоль или поперёк волокон в зависимости от назначения.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Строгание: удаление стружки рубанком для получения гладкой поверхности и нужных размеров.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Сверление: создание отверстий для сборки деталей с помощью коловорота или дрели.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Резание стамеской: удаление материала для создания углублений, пазов, резных украшений.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Шлифование: обработка поверхности наждачной бумагой для гладкости и подготовки к отделке.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Безопасность при работе с древесиной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Острые инструменты требуют сосредоточённого внимания и уважительного отношения к их силе.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Рабочее место должно быть чистым, хорошо освещённым и организованным для предотвращения травм.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 началом работы необходимо проверить инструменты на отсутствие трещин и повреждений.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работе с пилой и пилением нужна чёткая хватка, упор используется только ладонью, не пальцами.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Длинные волосы и свободную одежду нужно убирать, чтобы они не попали в инструменты.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Эволюция деревообработки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14400"/>
            <a:ext cx="4114800" cy="3566160"/>
          </a:xfrm>
          <a:prstGeom prst="rect">
            <a:avLst/>
          </a:prstGeom>
          <a:solidFill>
            <a:srgbClr val="F8F4EE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548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Традиционная ремесленная обработка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Использование простых ручных инструментов: топор, пила, долото, рубанок.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Обучение через долгое ученичество и передачу мастерства от мастера к ученику.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Изделия создаются медленно, каждое имеет индивидуальные особенности и уникальность.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Близость к природным свойствам материала, использование только натуральной древесины.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914400"/>
            <a:ext cx="4206240" cy="3566160"/>
          </a:xfrm>
          <a:prstGeom prst="rect">
            <a:avLst/>
          </a:prstGeom>
          <a:solidFill>
            <a:srgbClr val="F8F4EE"/>
          </a:solidFill>
          <a:ln w="12700">
            <a:solidFill>
              <a:srgbClr val="1B4F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96012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Современная промышленная обработка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754880" y="1371600"/>
            <a:ext cx="40233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Использование электрических и пневматических инструментов, станков с ЧПУ и автоматизации.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Быстрое обучение через специализированные курсы и инструкции по использованию оборудования.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Массовое производство изделий стандартных размеров и качества за короткое время.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Применение композитных материалов, фанеры, ДСП и других производных древесины наравне с натуральной древесиной.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урока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Деревообработка — древнее ремесло, развившееся благодаря доступности древесины и её удобству в обработке.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Основные этапы: выбор материала, первичная обработка, разметка, обработка поверхности и отделка.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Различные виды древесины обладают уникальными свойствами, определяющими их применение.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Правильный выбор инструментов и соблюдение безопасности — залог качественной и безопасной работы.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традиционного ремесла до современного производства деревообработка остаётся важной технологией.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74320" y="3794760"/>
            <a:ext cx="8595360" cy="1005840"/>
          </a:xfrm>
          <a:prstGeom prst="rect">
            <a:avLst/>
          </a:prstGeom>
          <a:solidFill>
            <a:srgbClr val="F8F4EE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388620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548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Технология обработки древесины включает последовательные этапы преобразования природного материала в готовое изделие через пиление, строгание, резание, сверление и отделку. Выбор правильных инструментов, знание свойств древесины и строгое соблюдение правил безопасности позволяют создавать изделия высокого качества и предотвращают травмы.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Проверь себя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Какие три основных вида древесины, упомянутые в документе, и каковы их главные свойства для обработки?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Перечисли последовательность этапов обработки древесины от выбора материала до готового изделия.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Почему острота инструментов важна не только для качества работы, но и для безопасности мастера?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Какие центры деревообработки существовали на Руси и чем они были известны?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Назови два основных различия между традиционной ремесленной и современной промышленной обработкой древесины.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Актуализация знаний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14400"/>
            <a:ext cx="4114800" cy="2926080"/>
          </a:xfrm>
          <a:prstGeom prst="rect">
            <a:avLst/>
          </a:prstGeom>
          <a:solidFill>
            <a:srgbClr val="F8F4EE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6012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548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истории ремёсел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280160"/>
            <a:ext cx="39319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Древесина — один из древнейших материалов, который человек научился обрабатывать ещё в каменном веке. На Руси деревообработка развивалась параллельно с земледелием и стала основой народного хозяйства.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914400"/>
            <a:ext cx="4206240" cy="2926080"/>
          </a:xfrm>
          <a:prstGeom prst="rect">
            <a:avLst/>
          </a:prstGeom>
          <a:solidFill>
            <a:srgbClr val="F8F4EE"/>
          </a:solidFill>
          <a:ln w="12700">
            <a:solidFill>
              <a:srgbClr val="1B4F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9601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B4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народных поговорок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754880" y="1280160"/>
            <a:ext cx="40233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«Плотник без топора — не плотник, без пилы — не мастер». Это высказывание показывает, что инструменты и навыки обработки древесины были ценны в традиционном обществе и передавались из поколения в поколение.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4320" y="393192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548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❓ Почему древесина стала одним из самых важных материалов в развитии человеческой цивилизации?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4F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Проблемный вопрос урока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914400" y="1005840"/>
            <a:ext cx="7315200" cy="0"/>
          </a:xfrm>
          <a:prstGeom prst="line">
            <a:avLst/>
          </a:prstGeom>
          <a:noFill/>
          <a:ln w="19050">
            <a:solidFill>
              <a:srgbClr val="FFCDB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016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технологические приёмы позволяют превратить природный материал древесину в готовый изделие?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347472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FC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правильно выбирать инструменты и безопасно работать с ними при обработке дерева?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Предпосылки развития деревообработки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Руси лесами покрыто более 50% территории, что обусловило развитие деревообработки.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Древесина доступнее камня и металла, легче поддаётся ручной обработке без специальных технологий.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дерева строили жилища, корабли, предметы быта и культурные сооружения.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инструментов (топор, пила, стамеска) позволило создавать сложные изделия.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Ремесленные цехи и артели передавали мастерство из поколения в поколение.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Основные этапы обработки древесины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51560"/>
            <a:ext cx="84124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●"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Выбор и заготовка материала: отбор подходящего бревна или доски с учётом вида дерева.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Первичная обработка: распиливание, строгание для получения заготовки нужных размеров.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Разметка и раскрой: нанесение контуров будущего изделия и обозначение линий обработки.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Обработка поверхности: сглаживание шероховатостей рубанком и наждачной бумагой.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Сборка и отделка: соединение деталей и нанесение защитных покрытий (лак, морилка).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Хронология развития деревообработки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14400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914400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век до н.э.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508760" y="914400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Появление первых специализированных инструментов для обработки дерева в древних цивилизациях.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444752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444752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XII век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08760" y="1444752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Руси развивается плотническое ремесло, строятся деревянные крепости и храмы.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" y="1975104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1975104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XVI—XVII века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508760" y="1975104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Расцвет русского деревообработки: создание резных наличников и церковных украшений.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2505456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2505456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XVIII век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508760" y="2505456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Появление механизированных пил и станков, начало промышленной обработки древесины.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3035808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3035808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XIX век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508760" y="3035808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Внедрение паровых и электрических станков, развитие массового производства мебели.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3566160"/>
            <a:ext cx="1097280" cy="41148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3566160"/>
            <a:ext cx="1097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XX век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508760" y="3566160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Создание новых материалов на основе древесины: фанера, ДСП, ДВП и технологии их производства.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Карта: Центры деревообработки на Руси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74320" y="914400"/>
            <a:ext cx="5669280" cy="3383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126480" y="914400"/>
            <a:ext cx="2743200" cy="3383280"/>
          </a:xfrm>
          <a:prstGeom prst="rect">
            <a:avLst/>
          </a:prstGeom>
          <a:solidFill>
            <a:srgbClr val="F8F4EE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17920" y="9601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548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 к карте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217920" y="1353312"/>
            <a:ext cx="2468880" cy="0"/>
          </a:xfrm>
          <a:prstGeom prst="line">
            <a:avLst/>
          </a:prstGeom>
          <a:noFill/>
          <a:ln w="6350">
            <a:solidFill>
              <a:srgbClr val="C5482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17920" y="1417320"/>
            <a:ext cx="25603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центры деревообработки располагались в районах с богатыми лесными ресурсами? Какие регионы были известны своими деревянными изделиями?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74320" y="4325112"/>
            <a:ext cx="5669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карте показаны основные центры развития деревообработки в России: Москва с её плотниками-резчиками, Архангельск как ц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Исторические деятели и мастера деревообработки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84048" y="960120"/>
            <a:ext cx="2590800" cy="1737360"/>
          </a:xfrm>
          <a:prstGeom prst="rect">
            <a:avLst/>
          </a:prstGeom>
          <a:solidFill>
            <a:srgbClr val="F0F0F0"/>
          </a:solidFill>
          <a:ln w="6350">
            <a:solidFill>
              <a:srgbClr val="DDDDDD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632" y="960120"/>
            <a:ext cx="1405631" cy="1737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74320" y="2761488"/>
            <a:ext cx="2773680" cy="438912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0040" y="2761488"/>
            <a:ext cx="2682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Иван Кулибин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20040" y="3227832"/>
            <a:ext cx="2682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1735—1818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384048" y="3493008"/>
            <a:ext cx="2590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Российский механик-самоучка, создавший уникальные деревянные конструкции и механизмы. Его разработки включали первые проекты деревянных мостов с использованием новых технологий обработки и соединения древесины.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249168" y="960120"/>
            <a:ext cx="2590800" cy="1737360"/>
          </a:xfrm>
          <a:prstGeom prst="rect">
            <a:avLst/>
          </a:prstGeom>
          <a:solidFill>
            <a:srgbClr val="F0F0F0"/>
          </a:solidFill>
          <a:ln w="6350">
            <a:solidFill>
              <a:srgbClr val="DDDDDD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648" y="960120"/>
            <a:ext cx="2467841" cy="173736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139440" y="2761488"/>
            <a:ext cx="2773680" cy="438912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3185160" y="2761488"/>
            <a:ext cx="2682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Сергей Мамонтов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3185160" y="3227832"/>
            <a:ext cx="2682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1841—1918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3249168" y="3493008"/>
            <a:ext cx="2590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Русский предприниматель и меценат, развивавший лесную промышленность и мебельное производство. Основал мастерские в Абрамцеве, где возрождались традиции русской деревообработки.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6114288" y="960120"/>
            <a:ext cx="2590800" cy="1737360"/>
          </a:xfrm>
          <a:prstGeom prst="rect">
            <a:avLst/>
          </a:prstGeom>
          <a:solidFill>
            <a:srgbClr val="F0F0F0"/>
          </a:solidFill>
          <a:ln w="6350">
            <a:solidFill>
              <a:srgbClr val="DDDDDD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235" y="960120"/>
            <a:ext cx="1502907" cy="173736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6004560" y="2761488"/>
            <a:ext cx="2773680" cy="438912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050280" y="2761488"/>
            <a:ext cx="2682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Василий Суриков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6050280" y="3227832"/>
            <a:ext cx="2682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1848—1916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6114288" y="3493008"/>
            <a:ext cx="2590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Русский художник и по совместительству знаток традиционных ремёсел. Изучал и документировал техники резьбы по дереву в русских селениях, сохраняя культурное наследие.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C5482C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5603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с историческим источником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0"/>
          </a:xfrm>
          <a:prstGeom prst="line">
            <a:avLst/>
          </a:prstGeom>
          <a:noFill/>
          <a:ln w="12700">
            <a:solidFill>
              <a:srgbClr val="C5482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14400"/>
            <a:ext cx="8595360" cy="365760"/>
          </a:xfrm>
          <a:prstGeom prst="rect">
            <a:avLst/>
          </a:prstGeom>
          <a:solidFill>
            <a:srgbClr val="C5482C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144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учебного пособия по технологии ремёсел, 1890 год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325880"/>
            <a:ext cx="8595360" cy="2560320"/>
          </a:xfrm>
          <a:prstGeom prst="rect">
            <a:avLst/>
          </a:prstGeom>
          <a:solidFill>
            <a:srgbClr val="F8F4EE"/>
          </a:solidFill>
          <a:ln w="12700">
            <a:solidFill>
              <a:srgbClr val="C5482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71600"/>
            <a:ext cx="832104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C2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«Плотник должен знать различные виды древесины: дуб прочен и долговечен, сосна легко обрабатывается, берёза красива и гибка. Каждое дерево имеет свои свойства. Мастер выбирает материал согласно назначению изделия. При раскрое необходимо учитывать волокна дерева, чтобы изделие было прочным и красивым. Инструменты должны быть острыми — это залог качественной работы и безопасности мастера.»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397764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Какие свойства древесины называются в документе и почему они важны при выборе материала?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4453128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Почему острые инструменты связаны как с качеством работы, так и с безопасностью мастера?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595360" y="4892040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2026-09-15T08:36:24Z</dcterms:created>
  <dcterms:modified xsi:type="dcterms:W3CDTF">2026-09-15T08:36:24Z</dcterms:modified>
</cp:coreProperties>
</file>