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C548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"/>
            <a:ext cx="82296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Имя прилагательное как часть речи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32918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Русский язык · 6 класс · По учебнику Ладыженской Т.А.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914400" y="324612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Актуализация знаний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произведений А.С. Пушкина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1280160"/>
            <a:ext cx="393192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«Неподалёку от опушки леса расположена небольшая деревня с оригинальными деревянными домами. Их белые стены отражают яркий солнечный свет, а тяжёлые деревянные двери украшены красивой резьбой.»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произведений Т.Г. Шевченко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754880" y="1280160"/>
            <a:ext cx="402336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Писатель использовал живописные описания природы, создавая образы через умелое применение качественных прилагательных для передачи цвета, формы и эмоциональной окраски предметов и явлений окружающего мира.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4320" y="3931920"/>
            <a:ext cx="8595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 Какие слова помогают авторам ярче описывать предметы и явления? Почему прилагательные так важны в литературе?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4F8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Проблемный вопрос урока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914400" y="100584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280160"/>
            <a:ext cx="768096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прилагательное называют одной из самых выразительных частей речи?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31520" y="347472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грамматические признаки прилагательного влияют на его функцию в предложении?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Грамматические признаки прилагательного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Прилагательное — часть речи, обозначающая признак предмета, отвечает на вопросы какой? какая? какое? какие?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Имеет постоянные признаки: разряд по значению (качественное, относительное, притяжательное).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Непостоянные признаки изменяются в зависимости от существительного: род, число, падеж.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именительном падеже единственного числа качественные прилагательные имеют полную форму.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Краткую форму имеют только качественные прилагательные (добр, красив, весел).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Разряды прилагательных по значению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Качественные прилагательные обозначают качества: цвет, размер, форму, вкус (красный, большой, круглый, сладкий).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Относительные прилагательные обозначают материал, время, назначение (деревянный, вечерний, школьный).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Притяжательные прилагательные указывают на принадлежность (мамина сумка, волчий хвост, лисий нору).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Качественные прилагательные имеют синонимы и антонимы (добрый—злой, широкий—узкий).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Только качественные прилагательные образуют степени сравнения (теплый—теплее—самый теплый).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Синтаксическая роль прилагательного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предложении прилагательное чаще всего выполняет роль определения (белые стены, старый дом).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Может быть именной частью составного сказуемого (Комната просторная. Двери украшены резьбой).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Согласуется с существительным в роде, числе и падеже (интересный фильм, интересного фильма).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Может распространяться наречием или зависимым словом (очень красивая резьба, резьба, красивая по стилю).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Часто используется в функции обособленного определения при описании предметов (пышные, золотые леса).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Развитие представлений о прилагательном в русском языке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XI век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508760" y="914400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Древнерусский язык различает качественные и несубстантивные формы словосочетаний.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XVIII век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08760" y="1444752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М.В. Ломоносов в грамматике определяет прилагательное как часть речи, обозначающую качество.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XIX век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508760" y="1975104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А.С. Пушкин и поэты золотого века демонстрируют богатство выразительных возможностей прилагательного.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XIX век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508760" y="2505456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Т.Г. Шевченко использует живописные описания с качественными прилагательными в своих произведениях.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 век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508760" y="3035808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Современные лингвисты выделяют три разряда прилагательных как основную классификацию в школьной грамматике.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Исторические деятели: Мастера описания через прилагательные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84048" y="960120"/>
            <a:ext cx="402336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9439" y="960120"/>
            <a:ext cx="1492577" cy="17373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274320" y="2761488"/>
            <a:ext cx="420624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2761488"/>
            <a:ext cx="41148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Александр Сергеевич Пушкин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320040" y="3227832"/>
            <a:ext cx="4114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1799–1837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384048" y="3493008"/>
            <a:ext cx="402336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Великий русский поэт и писатель, чьи произведения демонстрируют богатство использования прилагательных для создания ярких образов. Пушкин показал, как качественные и относительные прилагательные помогают передать красоту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681728" y="960120"/>
            <a:ext cx="402336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4673" y="960120"/>
            <a:ext cx="1277471" cy="1737360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4572000" y="2761488"/>
            <a:ext cx="420624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4617720" y="2761488"/>
            <a:ext cx="41148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Тарас Григорьевич Шевченко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4617720" y="3227832"/>
            <a:ext cx="4114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1814–1861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4681728" y="3493008"/>
            <a:ext cx="402336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Украинский писатель и художник, произведения которого отличаются живописностью описаний благодаря умелому использованию качественных прилагательных. Шевченко мастерски применял прилагательные для передачи цвета, света и </a:t>
            </a:r>
            <a:endParaRPr lang="en-US" sz="1000" dirty="0"/>
          </a:p>
        </p:txBody>
      </p:sp>
      <p:sp>
        <p:nvSpPr>
          <p:cNvPr id="17" name="Text 13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Работа с историческим источником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8595360" cy="36576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1440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Описание деревни из произведения русской литературы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74320" y="1325880"/>
            <a:ext cx="8595360" cy="256032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8321040" cy="2423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«Неподалёку от опушки леса расположена небольшая деревня с оригинальными деревянными домами. Их белые стены отражают яркий солнечный свет, а тяжёлые деревянные двери украшены красивой резьбой. Старый школьный дом стоит в центре деревни, и каждое утро весёлые ученики спешат на его просторный двор.»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5760" y="3977640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Найди в тексте все прилагательные и определи, к каким существительным они относятся.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65760" y="4453128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Распредели найденные прилагательные по разрядам: качественные, относительные, притяжательные. Обоснуй свой выбор.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Морфологический анализ прилагательного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 разборе указывают начальную форму прилагательного: именительный падеж, единственное число, мужской род.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Определяют разряд по значению: качественное, относительное или притяжательное прилагательное.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Выделяют непостоянные признаки: род, число, падеж (которые зависят от существительного).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Указывают синтаксическую роль: определение, часть сказуемого или другой член предложения.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качественных прилагательных отмечают форму: полная или краткая (красивая или красива).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Сравнение разрядов прилагательных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Качественные прилагательные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1371600"/>
            <a:ext cx="393192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Обозначают качества предметов: цвет, размер, форму, вкус, запах, температуру.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Могут образовывать степени сравнения: теплее, самый теплый, более красивый.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Имеют краткую форму: красив, добр, весел, старо, ново.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Образуют синонимы и антонимы: добрый—злой, узкий—широкий.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Относительные и притяжательные прилагательные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754880" y="1371600"/>
            <a:ext cx="402336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Обозначают признак через отношение: материал (деревянный), время (вечерний), принадлежность (мамина).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имеют степеней сравнения: нельзя сказать «более деревянный» или «более волчий».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имеют краткой формы: только полная (деревянный, не деревяньяен).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Редко образуют антонимы; синонимы существуют реже (школьный—учебный).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Итоги урока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Прилагательное—часть речи, обозначающая признак предмета и отвечающая на вопросы какой? какая? какое?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Выделяют три разряда прилагательных: качественные, относительные и притяжательные.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Прилагательные имеют постоянный признак (разряд) и непостоянные (род, число, падеж).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предложении чаще всего выполняют роль определения или именной части сказуемого.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Качественные прилагательные—самые выразительные, обладают богатыми грамматическими возможностями.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4320" y="3794760"/>
            <a:ext cx="8595360" cy="100584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3886200"/>
            <a:ext cx="8412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Прилагательное выразительна потому, что обладает разнообразием разрядов, грамматических форм и синтаксических функций. Качественные прилагательные образуют степени сравнения, краткую форму, синонимы и антонимы, что позволяет авторам создавать тончайшие оттенки смысла и ярко описывать мир.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 себя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Дай определение имени прилагательному и укажи, на какие вопросы оно отвечает.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Назови три разряда прилагательных по значению и приведи примеры для каждого.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Какие постоянные и непостоянные признаки имеет прилагательное? В чём их различие?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Какую синтаксическую роль обычно выполняет прилагательное в предложении?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Почему только качественные прилагательные могут иметь краткую форму и степени сравнения?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2026-09-15T08:35:06Z</dcterms:created>
  <dcterms:modified xsi:type="dcterms:W3CDTF">2026-09-15T08:35:06Z</dcterms:modified>
</cp:coreProperties>
</file>