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548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Личный бюджет и планирование расходов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Основы финансовой грамотности. Финансовая культура · 7 класс · Учитель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" y="324612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Актуализация знаний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учебника финансовой грамотности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280160"/>
            <a:ext cx="3931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Финансовое планирование — это процесс управления доходами и расходами для достижения финансовых целей. Без плана человек часто тратит больше, чем зарабатывает, и остаётся в долгах.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Статистика о бюджетировании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280160"/>
            <a:ext cx="4023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Исследования показывают, что люди, которые ведут учёт расходов, откладывают в 3 раза больше денег. Планирование бюджета помогает избежать финансовых проблем и достичь целей.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931920"/>
            <a:ext cx="8595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Почему некоторые люди испытывают финансовые трудности, а другие успешно накапливают сбережения?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4F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Проблемный вопрос урока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914400" y="100584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правильно планировать личный бюджет и контролировать расходы?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Какие инструменты и методы помогут молодому человеку управлять финансами?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Предпосылки: почему бюджет важен для подростков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Подростки получают первые доходы: карманные деньги, зарплату от работы.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Возрастает самостоятельность в принятии финансовых решений.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Отсутствие планирования приводит к импульсивным покупкам и долгам.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Привычки управления деньгами, сформированные в 7–10 классе, остаются на всю жизнь.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Финансовая грамотность — ключ к экономической независимости в будущем.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Основные составляющие личного бюджета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Доходы: зарплата, стипендия, карманные деньги, подарки, заработок на фриланс.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Обязательные расходы: еда, транспорт, школа, коммунальные платежи.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Желаемые расходы: развлечения, интернет, покупки одежды и гаджетов.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Сбережения: отложенная часть доходов на цели и чрезвычайные случаи.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Правило 50/30/20: 50% на нужды, 30% на желания, 20% на сбережения.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История развития бюджетирования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1822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508760" y="91440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Британский финансист Дж. Мак-Куллох опубликовал первое руководство по личному бюджетированию для среднего класса.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1926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08760" y="144475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Американский экономист Уиллиам Перкинс создал первую систему личного бюджета для домохозяйств.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1960-е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08760" y="1975104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Массовое распространение методов бюджетирования в Западных странах, появление финансовых консультаций.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1990-е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08760" y="2505456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Компьютеризация: появление программ для ведения бюджета, электронных таблиц Excel для планирования.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2010-е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508760" y="3035808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Развитие мобильных приложений для управления финансами: YNAB, MoneyLover, Toshl.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2020-е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508760" y="356616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Интеграция искусственного интеллекта в системы анализа расходов и рекомендаций по бюджету.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Этапы планирования личного бюджета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Этап 1: Подсчёт всех доходов за месяц с указанием источников и сумм.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Этап 2: Запись всех расходов за последние 1–3 месяца для анализа тренда.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Этап 3: Категоризация расходов на обязательные, желаемые и дискреционные.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Этап 4: Установление финансовых целей: краткосрочные (месяц–год) и долгосрочные (5+ лет).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Этап 5: Распределение доходов согласно приоритетам и целям.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Схема: Структура личного бюджета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274320" y="914400"/>
            <a:ext cx="5669280" cy="3383280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6126480" y="914400"/>
            <a:ext cx="2743200" cy="33832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217920" y="960120"/>
            <a:ext cx="2560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Вопрос к карте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217920" y="1353312"/>
            <a:ext cx="2468880" cy="0"/>
          </a:xfrm>
          <a:prstGeom prst="line">
            <a:avLst/>
          </a:prstGeom>
          <a:noFill/>
          <a:ln w="6350">
            <a:solidFill>
              <a:srgbClr val="C5482C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217920" y="1417320"/>
            <a:ext cx="256032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Какое распределение расходов считается оптимальным для вашего возраста и почему?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274320" y="4325112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 схеме изображена круговая диаграмма распределения дохода по категориям расходов: 50% на основные нужды (питание, жиль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Экономисты и финансисты — пионеры бюджетирования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84048" y="960120"/>
            <a:ext cx="402336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8900" y="960120"/>
            <a:ext cx="1673657" cy="17373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74320" y="2761488"/>
            <a:ext cx="420624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2761488"/>
            <a:ext cx="41148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Джон Мейнард Кейнс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20040" y="3227832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1883–1946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84048" y="3493008"/>
            <a:ext cx="402336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Британский экономист, разработал теорию потребительского поведения и влияния доходов на расходы. Его идеи легли в основу личного бюджетирования.</a:t>
            </a:r>
            <a:endParaRPr lang="en-US" sz="1000" dirty="0"/>
          </a:p>
        </p:txBody>
      </p:sp>
      <p:sp>
        <p:nvSpPr>
          <p:cNvPr id="11" name="Shape 8"/>
          <p:cNvSpPr/>
          <p:nvPr/>
        </p:nvSpPr>
        <p:spPr>
          <a:xfrm>
            <a:off x="4681728" y="960120"/>
            <a:ext cx="402336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7350" y="960120"/>
            <a:ext cx="1392115" cy="1737360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4572000" y="2761488"/>
            <a:ext cx="420624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617720" y="2761488"/>
            <a:ext cx="41148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Милтон Фридман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4617720" y="3227832"/>
            <a:ext cx="4114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1912–2006</a:t>
            </a:r>
            <a:endParaRPr lang="en-US" sz="900" dirty="0"/>
          </a:p>
        </p:txBody>
      </p:sp>
      <p:sp>
        <p:nvSpPr>
          <p:cNvPr id="16" name="Text 12"/>
          <p:cNvSpPr/>
          <p:nvPr/>
        </p:nvSpPr>
        <p:spPr>
          <a:xfrm>
            <a:off x="4681728" y="3493008"/>
            <a:ext cx="402336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Американский экономист, лауреат Нобелевской премии. Пропагандировал важность личного финансового планирования и самоконтроля расходов.</a:t>
            </a:r>
            <a:endParaRPr lang="en-US" sz="1000" dirty="0"/>
          </a:p>
        </p:txBody>
      </p:sp>
      <p:sp>
        <p:nvSpPr>
          <p:cNvPr id="17" name="Text 13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с документом: Рекомендации по бюджетированию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8595360" cy="36576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1440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Руководство Минфина России по финансовой грамотности, 2023 г.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325880"/>
            <a:ext cx="8595360" cy="256032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8321040" cy="2423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Личный бюджет — это план управления деньгами на определённый период. Главное правило: доходы должны быть больше или равны расходам. Подросток должен научиться различать потребности (необходимые траты) и желания (дополнительные траты). Рекомендуется вести дневник расходов минимум месяц, чтобы понять свои привычки. Затем установить реалистичные цели и следить за их достижением.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397764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Какое главное правило личного бюджета упоминается в документе?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4453128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Почему важно вести дневник расходов и различать потребности от желаний?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Инструменты и методы ведения бюджета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 50/30/20: старейший и самый простой способ распределения доходов.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 конвертов: наличные деньги распределяют по конвертам для каждой категории расходов.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Электронные таблицы (Excel, Google Sheets): гибкий инструмент для анализа расходов.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Мобильные приложения (YNAB, Toshl, MoneyLover): автоматический учёт покупок и уведомления.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Регулярный аудит: проверка бюджета раз в месяц для коррекции и оценки прогресса.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Сравнение: без бюджета и с бюджетом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 ПЛАНИРОВАНИЯ БЮДЖЕТА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1371600"/>
            <a:ext cx="39319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Деньги тратятся импульсивно на ненужные покупки.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Возникают финансовые кризисы и долги перед друзьями.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Неясно, куда уходят деньги в конце месяца.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Невозможно накопить на важные цели и мечты.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 ПЛАНИРОВАНИЕМ БЮДЖЕТА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54880" y="1371600"/>
            <a:ext cx="40233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Контроль над расходами, осознанные покупки.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Финансовая стабильность и уверенность в завтрашнем дне.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Полная видимость и анализ потока денег.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Регулярные накопления на цели: гаджет, путешествие, образование.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 урока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Личный бюджет — это инструмент контроля и планирования финансов, необходимый с подросткового возраста.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Правило 50/30/20 помогает оптимально распределить доход между нуждами, желаниями и сбережениями.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Ведение дневника расходов показывает реальную картину финансовых привычек и помогает выявить места для экономии.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Регулярный аудит бюджета — ключ к достижению финансовых целей и накоплению сбережений.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Привычки управления деньгами, сформированные в 7 классе, определят финансовое благополучие в будущем.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" y="3794760"/>
            <a:ext cx="8595360" cy="100584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388620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Правильное планирование личного бюджета — это система, основанная на учёте доходов и расходов, распределении средств по приоритетам и регулярном контроле. Использование методов, инструментов и осознанного подхода к тратам помогает подростку избежать финансовых проблем, накопить сбережения и достичь своих целей.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 себя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Что такое личный бюджет и почему его важно планировать в 7 классе?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Объясни правило 50/30/20. На какие категории расходов оно делит доход?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Какие методы ведения бюджета ты знаешь? Какой из них кажется тебе удобнее всего?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Почему различие между потребностями и желаниями — ключ к успешному бюджетированию?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Как часто следует проверять и корректировать свой бюджет и почему?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2026-09-15T08:33:37Z</dcterms:created>
  <dcterms:modified xsi:type="dcterms:W3CDTF">2026-09-15T08:33:37Z</dcterms:modified>
</cp:coreProperties>
</file>