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C548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"/>
            <a:ext cx="82296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Конституция РФ — основной закон государства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457200" y="32918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C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Обществознание · 9 класс · Учитель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914400" y="3246120"/>
            <a:ext cx="7315200" cy="0"/>
          </a:xfrm>
          <a:prstGeom prst="line">
            <a:avLst/>
          </a:prstGeom>
          <a:noFill/>
          <a:ln w="19050">
            <a:solidFill>
              <a:srgbClr val="FFCDB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Актуализация знаний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4114800" cy="292608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6012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Конституции РФ 1993 г.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1280160"/>
            <a:ext cx="393192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Мы, многонациональный народ Российской Федерации, соединённые общей судьбой на своей земле, утверждая права и свободы человека, гражданский мир и согласие, сохраняя исторически сложившееся государственное единство.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63440" y="914400"/>
            <a:ext cx="4206240" cy="2926080"/>
          </a:xfrm>
          <a:prstGeom prst="rect">
            <a:avLst/>
          </a:prstGeom>
          <a:solidFill>
            <a:srgbClr val="F8F4EE"/>
          </a:solidFill>
          <a:ln w="12700">
            <a:solidFill>
              <a:srgbClr val="1B4F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54880" y="96012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советской Конституции 1977 г.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754880" y="1280160"/>
            <a:ext cx="402336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СССР есть социалистическое государство рабочих и крестьян. Советский Союз — союз равноправных советских социалистических республик, добровольно объединившихся на основе социализма.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4320" y="3931920"/>
            <a:ext cx="8595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❓ Почему конституции разных эпох отражают разные ценности и устройство государства? Какой документ определяет основы жизни общества?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4F8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Проблемный вопрос урока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914400" y="1005840"/>
            <a:ext cx="7315200" cy="0"/>
          </a:xfrm>
          <a:prstGeom prst="line">
            <a:avLst/>
          </a:prstGeom>
          <a:noFill/>
          <a:ln w="19050">
            <a:solidFill>
              <a:srgbClr val="FFCD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1280160"/>
            <a:ext cx="768096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Конституция РФ 1993 года называется основным законом государства?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731520" y="347472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C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Какие её функции и структура определяют развитие современной России?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Предпосылки принятия новой Конституции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Распад СССР в 1991 году потребовал новых основ государственного устройства.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Политический кризис 1993 года и борьба между президентом и парламентом.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Необходимость закрепить демократические принципы и рыночные реформы.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Переход от унитарного советского государства к федеративной системе.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Провозглашение прав человека в качестве высшей ценности общества.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Основные события 1993 года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 сентября — Указ Президента о роспуске Верховного Совета и проведении выборов.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3–4 октября — вооружённый конфликт между сторонниками парламента и президента.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декабря — всенародный референдум по принятию Конституции и выборы в Думу.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Конституция РФ принята большинством голосов избирателей (58,4%).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Вступление Конституции в силу — 25 декабря 1993 года официально.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Хронология ключевых событий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91440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1990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508760" y="914400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Провозглашение суверенитета РСФСР, избрание Б. Ельцина Председателем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74320" y="1444752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4320" y="1444752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1991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08760" y="1444752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Распад СССР, создание Содружества Независимых Государств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975104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4320" y="1975104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1992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508760" y="1975104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Начало работы Конституционной комиссии под руководством С. Шахрая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74320" y="2505456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4320" y="2505456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сентябрь 1993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508760" y="2505456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Политический кризис, роспуск Верховного Совета РСФСР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74320" y="3035808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4320" y="3035808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3–4 октября 1993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508760" y="3035808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Штурм Белого дома, вооружённое противостояние в Москве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274320" y="3566160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74320" y="356616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декабря 1993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508760" y="3566160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Всенародный референдум по Конституции и выборы в Государственную Думу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274320" y="4096512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274320" y="4096512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декабря 1993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1508760" y="4096512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Официальное вступление Конституции РФ в силу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Карта: Федеративное устройство России по Конституции 1993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274320" y="914400"/>
            <a:ext cx="5669280" cy="33832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126480" y="914400"/>
            <a:ext cx="2743200" cy="338328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217920" y="96012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Вопрос к карте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6217920" y="1353312"/>
            <a:ext cx="2468880" cy="0"/>
          </a:xfrm>
          <a:prstGeom prst="line">
            <a:avLst/>
          </a:prstGeom>
          <a:noFill/>
          <a:ln w="6350">
            <a:solidFill>
              <a:srgbClr val="C5482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217920" y="1417320"/>
            <a:ext cx="256032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Какие различия в статусе регионов показаны на карте? Почему Конституция предусматривает разные типы субъектов?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274320" y="4325112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карте показано разделение Российской Федерации на 89 субъектов (позже 83) по состоянию на 1993–1994 годы. Обозначены 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Ключевые исторические деятели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84048" y="960120"/>
            <a:ext cx="2590800" cy="1737360"/>
          </a:xfrm>
          <a:prstGeom prst="rect">
            <a:avLst/>
          </a:prstGeom>
          <a:solidFill>
            <a:srgbClr val="F0F0F0"/>
          </a:solidFill>
          <a:ln w="6350">
            <a:solidFill>
              <a:srgbClr val="DDDDDD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8264" y="960120"/>
            <a:ext cx="1302369" cy="17373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274320" y="2761488"/>
            <a:ext cx="2773680" cy="438912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2761488"/>
            <a:ext cx="2682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Борис Николаевич Ельцин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320040" y="3227832"/>
            <a:ext cx="2682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1931–2007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384048" y="3493008"/>
            <a:ext cx="25908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Первый президент Российской Федерации, инициатор принятия новой Конституции. Возглавил борьбу за демократические реформы и суверенитет России.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3249168" y="960120"/>
            <a:ext cx="2590800" cy="1737360"/>
          </a:xfrm>
          <a:prstGeom prst="rect">
            <a:avLst/>
          </a:prstGeom>
          <a:solidFill>
            <a:srgbClr val="F0F0F0"/>
          </a:solidFill>
          <a:ln w="6350">
            <a:solidFill>
              <a:srgbClr val="DDDDDD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4130" y="960120"/>
            <a:ext cx="880877" cy="1737360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3139440" y="2761488"/>
            <a:ext cx="2773680" cy="438912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3185160" y="2761488"/>
            <a:ext cx="2682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Владимир Соломенцев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3185160" y="3227832"/>
            <a:ext cx="2682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1927–2002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3249168" y="3493008"/>
            <a:ext cx="25908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Председатель Конституционной комиссии, правовед. Координировал разработку текста Конституции с участием различных политических сил.</a:t>
            </a:r>
            <a:endParaRPr lang="en-US" sz="1000" dirty="0"/>
          </a:p>
        </p:txBody>
      </p:sp>
      <p:sp>
        <p:nvSpPr>
          <p:cNvPr id="17" name="Shape 13"/>
          <p:cNvSpPr/>
          <p:nvPr/>
        </p:nvSpPr>
        <p:spPr>
          <a:xfrm>
            <a:off x="6114288" y="960120"/>
            <a:ext cx="2590800" cy="1737360"/>
          </a:xfrm>
          <a:prstGeom prst="rect">
            <a:avLst/>
          </a:prstGeom>
          <a:solidFill>
            <a:srgbClr val="F0F0F0"/>
          </a:solidFill>
          <a:ln w="6350">
            <a:solidFill>
              <a:srgbClr val="DDDDDD"/>
            </a:solidFill>
            <a:prstDash val="solid"/>
          </a:ln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9410" y="960120"/>
            <a:ext cx="1340556" cy="1737360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6004560" y="2761488"/>
            <a:ext cx="2773680" cy="438912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6050280" y="2761488"/>
            <a:ext cx="2682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Сергей Шахрай</a:t>
            </a:r>
            <a:endParaRPr lang="en-US" sz="1100" dirty="0"/>
          </a:p>
        </p:txBody>
      </p:sp>
      <p:sp>
        <p:nvSpPr>
          <p:cNvPr id="21" name="Text 16"/>
          <p:cNvSpPr/>
          <p:nvPr/>
        </p:nvSpPr>
        <p:spPr>
          <a:xfrm>
            <a:off x="6050280" y="3227832"/>
            <a:ext cx="2682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1956</a:t>
            </a:r>
            <a:endParaRPr lang="en-US" sz="900" dirty="0"/>
          </a:p>
        </p:txBody>
      </p:sp>
      <p:sp>
        <p:nvSpPr>
          <p:cNvPr id="22" name="Text 17"/>
          <p:cNvSpPr/>
          <p:nvPr/>
        </p:nvSpPr>
        <p:spPr>
          <a:xfrm>
            <a:off x="6114288" y="3493008"/>
            <a:ext cx="25908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 из главных авторов Конституции, правовой советник президента. Отстаивал принципы федерализма и республиканского строя.</a:t>
            </a:r>
            <a:endParaRPr lang="en-US" sz="1000" dirty="0"/>
          </a:p>
        </p:txBody>
      </p:sp>
      <p:sp>
        <p:nvSpPr>
          <p:cNvPr id="23" name="Text 18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Работа с историческим источником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8595360" cy="36576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1440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Преамбула Конституции Российской Федерации, 1993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74320" y="1325880"/>
            <a:ext cx="8595360" cy="256032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8321040" cy="2423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Мы, многонациональный народ Российской Федерации, соединённые общей судьбой на своей земле, утверждая права и свободы человека, гражданский мир и согласие, сохраняя исторически сложившееся государственное единство, исходя из ответственности за свою Родину перед нынешним и будущими поколениями, сознавая себя частью мирового сообщества, принимаем Конституцию Российской Федерации.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65760" y="3977640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Какие ценности названы в качестве основных в преамбуле? Какой политический курс они отражают?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65760" y="4453128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Почему в преамбуле подчёркивается многонациональность народа и историческое единство? Какую проблему это решает?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Структура и содержание Конституции РФ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Преамбула определяет ценности и цели: права человека, гражданский мир, государственное единство.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Глава 1 (17 статей) закрепляет основы конституционного строя, принцип разделения властей.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Главы 2–5 устанавливают права и свободы граждан, систему органов власти, местное самоуправление.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Глава 9 определяет порядок пересмотра и поправок к Конституции.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Конституция — Закон Законов, имеет высшую юридическую силу над всеми другими нормативными актами.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Значение и последствия принятия Конституции РФ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Закрепила переход России к демократическому, федеративному государству с рыночной экономикой.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Установила систему разделения власти: президент, парламент (Дума и Совет Федерации), суды.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Гарантировала права и свободы граждан, включая свободу слова, собраний, вероисповедания.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Определила статус субъектов федерации и принципы их взаимодействия с центром.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Создала правовую основу для стабилизации общества после конфликта 1993 года.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Сравнение: СССР и Российская Федерация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4114800" cy="356616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6012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Конституция СССР (1977)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" y="1371600"/>
            <a:ext cx="393192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Однопартийное социалистическое государство (КПСС)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Командная плановая экономика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Ограниченные права человека, сужение свобод совести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Унитарное государство с декларативной федеративностью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Верховный Совет — главный орган власти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63440" y="914400"/>
            <a:ext cx="4206240" cy="3566160"/>
          </a:xfrm>
          <a:prstGeom prst="rect">
            <a:avLst/>
          </a:prstGeom>
          <a:solidFill>
            <a:srgbClr val="F8F4EE"/>
          </a:solidFill>
          <a:ln w="12700">
            <a:solidFill>
              <a:srgbClr val="1B4F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54880" y="96012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Конституция РФ (1993)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754880" y="1371600"/>
            <a:ext cx="402336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Многопартийная демократия, разнообразие политических сил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Рыночная экономика, частная собственность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Широкий спектр прав и свобод человека, защита меньшинств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Подлинный федерализм, расширенные полномочия субъектов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Президент — глава государства, разделение власти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Итоги урока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Конституция РФ 1993 г. — основной закон, закрепивший переход к демократическому государству.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Принята в условиях политического кризиса через всенародный референдум как основа нового строя.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Установила права человека, федеральную систему, разделение власти и рыночную экономику.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Имеет высшую юридическую силу и определяет развитие России последние 30 лет.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74320" y="3794760"/>
            <a:ext cx="8595360" cy="100584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" y="3886200"/>
            <a:ext cx="8412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Конституция РФ 1993 года называется основным законом, так как она закрепляет высшие ценности общества (права человека, демократия, федерализм) и определяет структуру органов власти, принципы экономики и общественного устройства, имея над всеми другими законами высшую юридическую силу.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 себя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Какие события 1993 года привели к необходимости принятия новой Конституции?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Назови основные различия между Конституцией СССР и Конституцией РФ 1993 года.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Какие три ветви власти установлены Конституцией РФ и их функции?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Почему Конституция называется «Законом Законов» и имеет высшую юридическую силу?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Какие права и свободы граждан впервые закреплены в Конституции РФ 1993 года?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2026-09-15T08:32:18Z</dcterms:created>
  <dcterms:modified xsi:type="dcterms:W3CDTF">2026-09-15T08:32:18Z</dcterms:modified>
</cp:coreProperties>
</file>