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Обыкновенные дроби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Математика · 5 класс · По учебнику Виленкина Н.Я.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практики древних египтян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Египетские землемеры при разделе полей часто сталкивались с необходимостью измерения частей целого поля. Они использовали специальные обозначения для половин, третей и четвертей земельных участков, чтобы справедливо распределять урожай и налоги среди крестьян.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древнегреческой математики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Древнегреческий математик Евклид в своих «Началах» описывал операции с частями целого числа, которые позволяли решать задачи о делении имущества, торговли и строительства. Эти знания были основой развития математики.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Как люди в древности решали задачи, связанные с делением целого на части, и почему это было важно?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 урока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такое обыкновенная дробь и как её использовать в расчётах?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Какое значение имеют дроби в повседневной жизни и науке?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Понимание дроби: предпосылки и необходимость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Целые числа не всегда удовлетворяют практическим потребностям при делении предметов поровну.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распределении земли, продуктов и товаров требовалось отображать части целого.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Древние торговцы нуждались в системе обозначения долей при расчётах и сделках.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Архитекторы и строители использовали части единицы при планировании зданий.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Развитие экономики и торговли требовало точного описания дробных величин.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Основные понятия: числитель, знаменатель, виды дробей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Дробь состоит из числителя (вверху) и знаменателя (внизу), разделённых чертой.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Знаменатель показывает, на сколько равных частей разделено целое число.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Числитель показывает, сколько таких частей мы берём или рассматриваем.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Правильная дробь: числитель меньше знаменателя (например, 3/5).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Неправильная дробь: числитель больше или равен знаменателю (например, 7/4).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Хронология развития учения о дробях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1650 до н.э.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Древнеегипетский папирус Ахмеса содержит задачи с использованием дробей при расчётах налогов и раздела земли.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до н.э.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Евклид в труде «Начала» систематизирует знания о дробях и операциях с ними в геометрии.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XIII век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Леонардо Фибоначчи популяризирует позиционную систему счисления и работу с дробями в Европе.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XVI век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Развитие десятичных дробей упрощает расчёты в науке, торговле и навигации.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XIX век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Обыкновенные дроби становятся стандартной частью школьной программы по всей Европе и России.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Практическое применение дробей в жизни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Кулинария: рецепты часто указывают ингредиенты дробями (1/2 чашки, 3/4 ложки).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Строительство: размеры деталей и материалов выражаются в дробях метра или дюйма.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Медицина: дозировка лекарств часто рассчитывается в частях единицы (1/4 таблетки).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Спорт и время: разметка полей и отсчёт времени используют дробные части.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Финансы: проценты, которые являются дробями, используются в банках и торговле.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Сравнение, сложение и вычитание дробей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сравнения дробей нужно привести их к общему знаменателю или сравнить их десятичные эквиваленты.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Сложение дробей с одинаковыми знаменателями: складываем числители, знаменатель не меняется.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разных знаменателях находим наименьший общий знаменатель, приводим дроби, затем складываем.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Вычитание выполняется аналогично сложению: числители вычитаются при одинаковом знаменателе.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Умножение дроби на число: умножаем числитель на это число, знаменатель остаётся прежним.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историческим источником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папируса Ахмеса (Древний Египет, ок. 1650 до н.э.)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«Мер земли решил разделить участок в 20 переднов между восемью работниками поровну. Каждый получил 2 и половину передлова земли. После разделения мер обнаружилась необходимость отдать одному работнику дополнительно одну восьмую передлова, чтобы компенсировать неровность местности. Так были разработаны правила деления целого на части.»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Какую дробь земли получил каждый работник при равном разделе на 8 человек?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Почему древним египтянам было необходимо разрабатывать систему работы с дробями?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Эволюция представления о дробях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Древний период (до XVI века)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Дроби обозначались словесно или специальными иероглифами.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Расчёты производились вручную с использованием таблиц и палочек.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Дроби применялись только в практических областях (земледелие, торговля).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Знания о дробях передавались как ремесло профессионалами.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Современный период (XVI век — наше время)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Дроби записываются унифицированным способом: числитель над знаменателем.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Разработаны точные алгоритмы операций с дробями, доступные каждому.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Дроби изучаются как фундаментальная часть математического образования.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Компьютеры и калькуляторы позволяют мгновенно выполнять расчёты с дробями.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Обыкновенная дробь — это способ выражения части целого число, состоящий из числителя и знаменателя.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Дроби возникли из практической необходимости делить предметы и измеряемые величины поровну.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Различают правильные дроби (числитель &lt; знаменателя) и неправильные дроби (числитель ≥ знаменателя).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Операции с дробями (сравнение, сложение, вычитание) выполняются по определённым правилам.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Дроби имеют широкое применение в повседневной жизни: кулинария, строительство, медицина, финансы.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Обыкновенная дробь — это математическое представление части целого, которое необходимо для точного описания и расчёта дробных величин в науке и практической деятельности человека.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Что обозначает числитель и знаменатель в обыкновенной дроби?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Чем отличается правильная дробь от неправильной?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Как сложить две дроби с одинаковыми знаменателями?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Приведи три примера использования дробей в повседневной жизни.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Как сравнить две дроби с разными знаменателями?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2026-09-15T08:31:08Z</dcterms:created>
  <dcterms:modified xsi:type="dcterms:W3CDTF">2026-09-15T08:31:08Z</dcterms:modified>
</cp:coreProperties>
</file>