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Отечественная война 1812 года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России · 9 класс · Урок по учебнику В.Р. Мединского и А.В. Торкунова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записок современника, 1812 г.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«Наполеон вторгся в Россию с армией в 600 тысяч человек. Французы сжигали города, деревни, брали провиант. Весь русский народ встал на защиту Отечества. Война носила народный характер невиданного масштаба».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манифеста Александра I, июнь 1812 г.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«Враг вторгся в пределы России. Призываю всех верноподданных встать на защиту веры, царя и Отечества. Эта война есть война народная, война за независимость нашей державы».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современники назвали войну 1812 года народной и называли её Отечественной?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малочисленная русская армия смогла победить огромную армию Наполеона?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факторы обеспечили победу России в войне 1812 года?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Причины и предпосылки войны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Наполеон стремился к мировому господству и установлению континентальной блокады против Англии.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 нарушала блокаду, торгуя с Англией, и противостояла гегемонии Франции в Европе.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Литва и Польша вызывали территориальные споры между Францией и Россией с 1807 года.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1811 году обострились дипломатические отношения; Наполеон готовился к вторжению в Россию.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 увеличивала военные расходы и укрепляла западные границы перед ожидаемым конфликтом.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события войны 1812 года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июня: вторжение Великой армии Наполеона численностью 600 тысяч человек в западные губернии.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августа: Бородинское сражение близ Москвы — ожесточённая канонада, обе стороны понесли огромные потери.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Сентябрь: французы оккупируют Москву, но город выжжен, провизии нет, начинается голод армии.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Октябрь–декабрь: отступление Наполеона по разорённой земле, морозы убивают десятки тысяч солдат.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Декабрь: остатки Великой армии бегут из России; большинство наполеоновских войск погибло.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Хронология войны 1812 года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июня 1812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Наполеон форсирует Неман; начало вторжения Великой армии в Россию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июля 1812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Сражение под Смоленском; французы берут город, но русские армии уходят на восток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августа 1812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Бородинское сражение; кровавое сражение, обе стороны претендуют на победу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сентября 1812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Совет в Филях; М.И. Кутузов решает оставить Москву и спасти армию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сентября 1812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Французы занимают Москву; город пуст и начинает гореть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октября 1812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Начало отступления Наполеона из Москвы по разорённой земле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409651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4320" y="409651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14–16 ноября 1812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508760" y="4096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Сражение при Березине; русские войска перехватывают французов, много попадают в плен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74320" y="462686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" y="462686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декабря 1812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508760" y="462686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Манифест об окончании войны; последние французские войска изгнаны из России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Карта: ход Отечественной войны 1812 года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Кутузов выбрал стратегию отступления вглубь территории вместо немедленного наступления на противника?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карте показаны границы Российской империи, маршруты наступления Великой армии Наполеона в июне–августе (красные стрел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исторические деятели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0775" y="960120"/>
            <a:ext cx="1477347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Михаил Илларионович Кутузов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1745–1813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Главнокомандующий русской армией. Разработал стратегию затяжной войны, изнурения врага и партизанской войны. Сумел сохранить армию и приведение её к победе над Наполеоном.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229" y="960120"/>
            <a:ext cx="1292679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Наполеон Бонапарт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1769–1821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Французский полководец и император. Вторгся в Россию с целью уничтожить её как соперника. Его поражение в России положило начало падению его империи.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226" y="960120"/>
            <a:ext cx="1484923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Петр Иванович Багратион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1765–1812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Командующий 2-й Западной армией. Выдающийся тактик, смертельно ранен при Бородине. Символ героизма и патриотизма русского офицерства.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 боевых действий: Бородинское сражение и операции до Москвы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Бородинское сражение считается самым кровавым днём в истории войн XVIII века?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Детальная карта Бородинского сражения 26 августа 1812 года. Показаны позиции русских войск (синие линии) и французских в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письма М.И. Кутузова императору Александру I, сентябрь 1812 года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«Я взвесил все обстоятельства и принял решение оставить Москву. Московское сражение не решило судьбу России. Моя задача — сохранить армию. Армия потеряна — потеряна и Россия. С сохранённой армией я верен разбить врага. Отступление вглубь страны утомит противника, голод и холод разрушат его силы».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Какие аргументы приводит Кутузов в пользу оставления Москвы и отступления?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 эта стратегия соответствует пословице «голова есть — корону сошью»? Почему сохранение армии важнее сохранения города?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Партизанская война и народное сопротивление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Крестьяне, дворяне, казаки не подчинялись французским оккупантам и создавали партизанские отряды.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Денис Давыдов, полковник, организовал первый официальный партизанский корпус из 80 казаков.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Партизаны перехватывали французские обозы, разрушали коммуникации, убивали отставших врагов.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Население сжигало посевы, скот, продовольствие, чтобы Наполеон не смог пополнить припасы.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Партизанская война способствовала разложению Великой армии и её деморализации во время отступления.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и последствия войны 1812 года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Разгром Наполеоновской империи: его возвращение к власти было временным, в 1815 году он был окончательно повержен.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 утвердилась как великая европейская держава и главный оплот против революционных идей.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Подъём национального самосознания русского народа, рост патриотизма и общественной активности.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Территориальные расширения: Россия получила Финляндию, Молдавию, часть Польши на Венском конгрессе.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Толчок к развитию русской культуры: расцвет литературы, искусства и философии в XIX веке вдохновлён событиями 1812 года.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 сил до и после войны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Июнь 1812: начало войны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Наполеон имеет 600 тысяч опытных солдат, абсолютное превосходство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 разделена на две армии, численность меньше, боевой дух подорван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Франция контролирует Европу и диктует условия всем государствам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Русской армии не хватает современного вооружения и боеприпасов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Декабрь 1812: конец войны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Великой армии остаётся 30–40 тысяч; остальные убиты, ранены, пленены, дезертировали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Русская армия восстановлена, усилена ополчением, полна боевого духа и опыта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 становится признанным лидером европейской коалиции против Наполеона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Русская армия полностью переоснащена, её боевая мощь возросла многократно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Отечественная война 1812 года — поворотный момент в истории России и Европы, конец эпохи французской гегемонии.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Победу обеспечили стратегия Кутузова, героизм русских солдат, партизанская война и активное участие народа.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Война укрепила независимость России, подняла национальное самосознание и оказала влияние на развитие русской культуры.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Поражение Наполеона в России положило начало его падению; в 1815 году он был окончательно разбит при Ватерлоо.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Малочисленная русская армия победила Наполеона благодаря: правильной стратегии Кутузова (затяжная война, изнурение врага), героизму русских солдат и офицеров, партизанской войне народа, географическим и климатическим факторам (расстояния, морозы, голод), а также пополнению армии свежими резервами и ополчением. Наполеон потерпел поражение не в генеральном сражении, а из-за истощения ресурсов, низкого боевого духа и постоянного давления партизан во время отступления.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 каком году началась Отечественная война, и какой была численность Великой армии Наполеона?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Назовите дату Бородинского сражения и его главного командующего русской армией.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Почему Кутузов решил оставить Москву вместо того, чтобы защищать город до конца?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Какую роль сыграла партизанская война в победе России над Наполеоном?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Какие территориальные и политические последствия имела для России победа в войне 1812 года?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2026-09-15T08:29:04Z</dcterms:created>
  <dcterms:modified xsi:type="dcterms:W3CDTF">2026-09-15T08:29:04Z</dcterms:modified>
</cp:coreProperties>
</file>