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и исполнители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Информатика · 7 класс · Босова Л.Л.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Босовой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 — это последовательность команд для решения задачи. Каждый день мы выполняем алгоритмы: чистим зубы, готовим завтрак, идём в школу. Без чётких инструкций невозможно достичь результата.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истории информатики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Термин «алгоритм» происходит от имени персидского математика Аль-Хорезми (IX век). Его работы о вычислениях легли в основу современной математики и программирования.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люди используют алгоритмы и как компьютер может следовать инструкциям, которые мы даём?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алгоритм и как исполнитель выполняет команды?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Какая связь между алгоритмом, исполнителем и результатом работы?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Понятие алгоритма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 — это конечная последовательность шагов для решения задачи.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существуют с древних времён: рецепты, инструкции, правила игр.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 выполняет алгоритмы на основе программ, написанных программистами.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алгоритм имеет входные данные, процесс обработки и результат.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Свойства алгоритма: дискретность, определённость, результативность, массовость.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Исполнители алгоритмов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Исполнитель — объект, который выполняет алгоритм (человек, робот, компьютер).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исполнитель имеет свой набор команд (систему команд исполнителя).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Исполнитель не понимает смысл команд, только их выполняет механически.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Пример: робот-пылесос выполняет программу движения по комнате без размышлений.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Исполнитель может быть формальным (строго следует программе) или творческим.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даты в истории алгоритмов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 век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Персидский учёный Аль-Хорезми описал методы вычисления. От его имени произошёл термин «алгоритм».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Алан Тьюринг создал концепцию машины Тьюринга — теоретического исполнителя для изучения алгоритмов.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1950-е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первых языков программирования (FORTRAN). Люди начали писать формальные алгоритмы для компьютеров.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1960-е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Появление учебного исполнителя Робот. Школьники учились составлять алгоритмы управления роботом.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1980-е – наст.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Алгоритмизация стала основой программирования. Все языки программирования позволяют записывать алгоритмы.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Схема: Исполнитель и его окружение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исполнитель не может выполнить команду, которой нет в его системе команд?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схеме показана система взаимодействия: человек пишет алгоритм, исполнитель (компьютер, робот) получает команды, обраб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Пионеры алгоритмизации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7286" y="960120"/>
            <a:ext cx="1304324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Аль-Хорезми Мухаммад ибн Муса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787–850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Персидский математик. Описал систематические методы вычисления. Его имя стало основой термина «алгоритм». Труды легли в основу алгебры и арифметики.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384" y="960120"/>
            <a:ext cx="1302369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Алан Тьюринг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1912–1954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Английский логик и математик. Создал концепцию машины Тьюринга как теоретического исполнителя. Заложил основы теории алгоритмов и теории вычислимости.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672" y="960120"/>
            <a:ext cx="2274031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Никлаус Вирт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1934–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Швейцарский информатик. Создал язык программирования Pascal для обучения алгоритмизации. Сформулировал: «Алгоритм + Структуры данных = Программы».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трактата Аль-Хорезми «Китаб аль-джабр ва-ль-мукабала» (IX век)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«Когда я услышал, что повелитель верующих вознамерился распространить знания об индийском счёте, я составил краткую книгу об арифметике. Методы, которые я описываю, — это пошаговые инструкции. Каждый шаг ведёт к следующему. Ученик должен выполнять их последовательно, не пропуская ни одного, чтобы достичь верного результата. Это и есть путь алгоритма.»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Какие ключевые слова показывают, что Аль-Хорезми описал именно алгоритм?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последовательность и обязательное выполнение всех шагов были важны для математических вычислений?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Свойства алгоритма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Дискретность: алгоритм состоит из отдельных, чётко определённых шагов.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Определённость: каждая команда имеет однозначный смысл, исключающий двусмысленность.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Результативность: алгоритм должен привести к результату за конечное число шагов.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Массовость: алгоритм применим к целому классу похожих задач с разными входными данными.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Понятность: алгоритм записан на языке, который понимает исполнитель.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алгоритмов в современном мире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— основа всех компьютерных программ и приложений, которые мы используем.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Поисковые системы (Google) работают по сложным алгоритмам ранжирования информации.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Социальные сети используют алгоритмы для рекомендации контента каждому пользователю.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Автомобили-роботы (беспилотные авто) следуют алгоритмам распознавания дороги и препятствий.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Медицина применяет алгоритмы диагностики и лечения для точности результатов.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Сравнение: До и После понимания алгоритмов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(Мудрость древних)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передавались устно, без чётких инструкций.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Ошибки возникали из-за неполноты описания действий.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должен был запомнить весь процесс целиком.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Сложные задачи казались магией или мастерством.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(Век алгоритмов)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записываются точно, как программы для компьютера.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Исполнитель следует инструкциям без ошибок и без осмысления.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Любой может повторить алгоритм, следуя пошаговым командам.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 и искусственный интеллект решают сложнейшие задачи.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 — это конечная последовательность команд для решения задачи или достижения цели.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Исполнитель — объект, который выполняет алгоритм механически, следуя своей системе команд.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имеют пять ключевых свойств: дискретность, определённость, результативность, массовость и понятность.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алгоритмов начинается с Аль-Хорезми (IX век) и развивается до современных компьютеров и искусственного интеллекта.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Алгоритм — это набор точных, последовательных инструкций для исполнителя. Исполнитель выполняет их не осмысливая, как робот. Без правильного алгоритма даже самый умный исполнитель не сможет решить задачу. Связь между алгоритмом и исполнителем — как между рецептом и поваром: рецепт чёткий, повар его исполняет, получается блюдо.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Дайте определение алгоритма. Приведите пример алгоритма из жизни.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Чем исполнитель отличается от алгоритма? Может ли исполнитель выполнить любую команду?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Какие пять свойств должны быть у любого алгоритма? Почему свойство «результативность» так важно?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Почему алгоритм Аль-Хорезми был революционным для математики и вычислений?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Приведите современный пример алгоритма, который использует компьютер в вашей жизни.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2026-09-15T08:20:30Z</dcterms:created>
  <dcterms:modified xsi:type="dcterms:W3CDTF">2026-09-15T08:20:30Z</dcterms:modified>
</cp:coreProperties>
</file>