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Периодический закон Д.И. Менделеева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Химия · 8 класс · По учебнику Габриеляна О.С.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химии XIX века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середине 1860-х годов химики открыли более 60 элементов. Их свойства казались хаотичными и не подчинялись единому порядку. Ученые искали закономерность, которая объединила бы все элементы в единую систему.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научных воспоминаний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Д.И. Менделеев писал: «Элементы распределяются в порядке возрастания их атомных весов, но так, чтобы они составляли семейства». Это убеждение стало основой его великого открытия.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ученые XIX века стремились систематизировать химические элементы? Какой принцип лежит в основе классификации?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Существует ли закономерность в расположении и свойствах химических элементов?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периодический закон позволяет предсказывать новые элементы и их свойства?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Предпосылки открытия периодического закона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 1869 году открыто 63 химических элемента с известными атомными массами.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Химики заметили сходство свойств элементов, но не понимали причину.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Попытки классификации: триады Дёберейнера, октавы Ньюлендса — были неполными.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Необходим был закон, объясняющий повторяемость свойств элементов.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Менделеев решил искать связь между атомной массой и химическими свойствами.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Открытие периодического закона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1869 год: Менделеев расположил 63 элемента в таблицу по возрастанию атомной массы.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Обнаружена периодичность: свойства повторяются через определённые промежутки.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Смел оставить пропуски в таблице для неизвестных элементов и предсказал их свойства.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1875–1886 гг.: открыты галлий, скандий, германий с предсказанными свойствами.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Периодический закон подтвердил свою универсальность и предсказательную силу.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открытия периодического закона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1817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И.В. Дёберейнер открыл триады — группы из трёх элементов со сходными свойствами.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1865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Дж. Ньюлендс предложил закон октав, обнаружив периодичность в свойствах элементов.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1869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Д.И. Менделеев создал периодическую таблицу из 63 элементов и сформулировал периодический закон.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Менделеев уточнил и расширил периодическую систему, предсказав свойства неизвестных элементов.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 галлий с предсказанными Менделеевым свойствами скандия.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1879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 скандий, его свойства совпали с предсказаниями Менделеева.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409651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4320" y="409651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1886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508760" y="409651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 германий; все три предсказанных элемента подтвердили периодический закон.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Схема: Структура периодической таблицы Менделеева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элементы в одной группе имеют сходные химические свойства? Как атомная масса элемента связана с его положением в таблице?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Менделеева организована по горизонтальным рядам (периодам) и вертикальным столбцам (группам). Элементы расположе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Исторические деятели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30" y="960120"/>
            <a:ext cx="1237436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Дмитрий Иванович Менделеев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1834–1907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Русский химик, создатель периодической таблицы элементов. Менделеев открыл периодический закон, доказав, что свойства элементов зависят от их атомной массы. Его предсказания новых элементов революционизировали химическую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24916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763" y="960120"/>
            <a:ext cx="1397610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13944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18516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Иоганн Дёберейнер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18516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1780–1849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324916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Немецкий химик, открывший триады элементов. Дёберейнер заметил, что некоторые элементы группируются в триады с похожими свойствами, что предвосхитило идею периодичности.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114288" y="960120"/>
            <a:ext cx="259080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921" y="960120"/>
            <a:ext cx="1263535" cy="173736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004560" y="2761488"/>
            <a:ext cx="277368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050280" y="2761488"/>
            <a:ext cx="2682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Джон Ньюлендс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050280" y="3227832"/>
            <a:ext cx="2682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1820–1898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114288" y="3493008"/>
            <a:ext cx="2590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Английский химик, предложивший закон октав. Ньюлендс первым заметил периодичность в изменении свойств элементов при расположении их по атомной массе.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статьи Д.И. Менделеева «Опыт системы элементов», 1869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«Сравнивая величины атомных весов элементов с их химическими свойствами, я замечаю существование закономерности. Элементы, расположенные по возрастанию атомного веса, обнаруживают явное периодичество свойств. Это обстоятельство и позволяет нам угадать, что свойства элементов есть периодическая функция их атомного веса».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Какую закономерность открыл Менделеев в расположении элементов?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Менделеев назвал зависимость свойств от атомной массы «периодической функцией»?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и последствия периодического закона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Периодический закон объединил все химические элементы в единую систему.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Предсказательная сила закона: открытие галлия, скандия, германия подтвердило его истинность.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Созданная Менделеевым таблица стала основой для развития атомной физики XX века.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объясняет химические свойства веществ и помогает предсказывать их реакции.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Периодический закон повысил престиж русской науки на мировой арене.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Сравнение: До и после периодического закона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(до 1869 г.)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Элементы казались случайным набором без закономерностей.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Свойства элементов было невозможно предсказать заранее.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Попытки классификации (триады, октавы) были неполными и противоречивыми.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(после 1869 г.)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элементы упорядочены в таблицу по атомной массе и свойствам.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Свойства новых элементов можно предсказать по их положению в таблице.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Открыты новые элементы, совпадающие с предсказаниями Менделеева.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Периодический закон: свойства элементов — периодическая функция атомной массы.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Менделеев создал периодическую таблицу из 63 элементов и предсказал новые.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Открытие галлия, скандия, германия подтвердило истинность периодического закона.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стал основой современной химии и физики элементарных частиц.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Периодический закон Менделеева показал, что химические свойства элементов повторяются периодически в зависимости от их атомной массы. Это позволило объединить все элементы в единую систему и предсказывать свойства неизвестных элементов, что революционизировало химическую науку.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 каком году Менделеев открыл периодический закон и создал периодическую таблицу?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Какая закономерность лежит в основе периодического закона Менделеева?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Назови три элемента, которые были предсказаны Менделеевым и впоследствии открыты.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Почему открытие галлия, скандия и германия считается подтверждением периодического закона?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 периодический закон помогает предсказывать свойства новых химических элементов?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2026-09-15T08:18:42Z</dcterms:created>
  <dcterms:modified xsi:type="dcterms:W3CDTF">2026-09-15T08:18:42Z</dcterms:modified>
</cp:coreProperties>
</file>