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Пифагора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Геометрия · 8 класс · Атанасян Л.С.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древних источников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Пифагор Самосский (ок. 570–495 до н.э.) открыл одно из самых важных соотношений в геометрии: в прямоугольном треугольнике квадрат гипотенузы равен сумме квадратов катетов.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папируса Ахмеса (XVIII в. до н.э.)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Древние египтяне знали о соотношении сторон в треугольнике со сторонами 3, 4, 5. Они использовали его для построения прямых углов при возведении пирамид.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простое соотношение между сторонами треугольника стало одной из главных теорем геометрии и применялось в разных цивилизациях?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доказать, что в любом прямоугольном треугольнике a² + b² = c²?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практическое применение имеет эта теорема в жизни?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Предпосылки открытия теоремы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Египтяне и вавилоняне практически знали соотношение 3-4-5 еще 2000 лет до Пифагора.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Пифагор и его школа первыми дали логическое доказательство этого соотношения.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Открытие основано на изучении свойств подобных треугольников и площадей фигур.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позволила решить множество практических задач: архитектуры, землемерия, навигации.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Геометрия прямоугольного треугольника лежит в основе тригонометрии.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Формулировка и геометрический смысл теоремы Пифагора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Теорема: В прямоугольном треугольнике квадрат гипотенузы равен сумме квадратов катетов.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Обозначение: если a и b — катеты, c — гипотенusa, то a² + b² = c².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Геометрический смысл: сумма площадей квадратов на катетах равна площади квадрата на гипотенузе.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работает для любого прямоугольного треугольника, независимо от размеров.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Обратная теорема: если a² + b² = c², то треугольник прямоугольный.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открытий и развития теоремы Пифагора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XVIII в. до н.э.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Египтяне и вавилоняне практически применяют соотношение 3-4-5 в строительстве.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в. до н.э.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Пифагор Самосский дает первое логическое доказательство теоремы.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в. до н.э.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Евклид приводит доказательство теоремы в своих 'Началах' (предложение 47).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 в.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Аль-Хорезми разрабатывает алгебраические методы доказательства теоремы.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XVII в.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100 различных доказательств теоремы найдены учеными Европы и других стран.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XIX–XX вв.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становится основой для развития многомерной геометрии и физики.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География распространения знаний о теореме Пифагора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какой территории древнейшие цивилизации впервые применили соотношение между сторонами прямоугольного треугольника?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карте показаны древние цивилизации, которые применяли или развивали знания о прямоугольных треугольниках: Древний Еги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Исторические деятели и развитие теоремы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701" y="960120"/>
            <a:ext cx="1201494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Пифагор Самосский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ок. 570–495 до н.э.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Древнегреческий математик и философ. Первый дал логическое доказательство теоремы о соотношении сторон прямоугольного треугольника. Основал школу пифагорейцев, где изучали математику и геометрию.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129" y="960120"/>
            <a:ext cx="1120877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Евклид Александрийский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ок. 325–265 до н.э.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Древнегреческий математик. Включил доказательство теоремы Пифагора в свои 'Начала' (книга I, предложение 47). Его формулировка стала стандартной в европейской геометрии.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526" y="960120"/>
            <a:ext cx="1304324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Мухаммад аль-Хорезми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ок. 780–850 н.э.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Персидский математик и астроном. Разработал алгебраические методы доказательства теоремы Пифагора. Его работы повлияли на развитие математики в средневековой Европе.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Доказательство теоремы Пифагора из 'Начал' Евклида (книга I, предложение 47), III в. до н.э.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прямоугольном треугольнике квадрат, построенный на гипотенузе, равен сумме квадратов, построенных на катетах. Доказательство основано на том, что площадь большого квадрата можно разложить на четыре прямоугольных треугольника и квадрат меньшего размера, что равно сумме площадей двух меньших квадратов, построенных на катетах.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Какой метод использовал Евклид для доказательства теоремы — алгебраический или геометрический?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доказательство через площади фигур считается одним из самых наглядных?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доказательства теоремы Пифагора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Доказательство через подобные треугольники: гипотенуза делит треугольник на два подобных исходному.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Доказательство через площади квадратов: сумма площадей квадратов на катетах = площади квадрата на гипотенузе.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Алгебраическое доказательство: используется разложение квадрата суммы (a+b)² = a² + 2ab + b².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Известно более 400 различных доказательств этой теоремы, что показывает её универсальность.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Каждое доказательство раскрывает разные аспекты свойств прямоугольных треугольников.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и практическое применение теоремы Пифагора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Архитектура и строительство: проверка прямых углов, расчет диагоналей при разметке фундаментов.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Землеустройство и картография: определение расстояний и взаимного расположения точек на земле.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Навигация и мореходство: расчет расстояний между портами и маршрутов кораблей.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Инженерия: проектирование конструкций, расчеты в механике и электротехнике.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 и космология: теорема лежит в основе понимания пространства и расстояний в многомерных системах.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понимания прямоугольного треугольника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открытия доказательства (практический уровень)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 о треугольнике 3-4-5 эмпирическое, без обоснования.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Применение только в практических целях без теоретического понимания.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Неуверенность в универсальности соотношения для всех прямоугольных треугольников.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доказательства Пифагора (теоретический уровень)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Математическое обоснование теоремы для всех прямоугольных треугольников.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Возможность решения сложных геометрических задач через алгебру.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 для развития более сложных разделов геометрии и тригонометрии.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урока: Теорема Пифагора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Пифагора — одна из главных теорем геометрии: a² + b² = c² в прямоугольном треугольнике.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Древние египтяне и вавилоняне практически применяли это соотношение, но Пифагор дал первое логическое доказательство.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Существует более 400 доказательств теоремы, каждое раскрывает разные математические свойства.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применяется в архитектуре, навигации, инженерии, физике и других науках.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Доказательство Евклида через площади квадратов остается одним из самых наглядных и используется в школьной геометрии.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Теорема Пифагора доказывается через логическое рассуждение о площадях геометрических фигур или подобии треугольников. Её универсальность для всех прямоугольных треугольников и практическое применение сделали её основой современной геометрии и инженерии.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Сформулируй теорему Пифагора для прямоугольного треугольника с катетами a, b и гипотенузой c.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Какие древние цивилизации знали о соотношении 3-4-5 до Пифагора и как они его применяли?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Назови три различных области практического применения теоремы Пифагора в современной жизни.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Почему доказательство Евклида через площади квадратов считается геометрическим, а не алгебраическим?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Верно ли, что если в треугольнике a² + b² = c², то он обязательно прямоугольный? Объясни почему.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2026-09-15T08:17:15Z</dcterms:created>
  <dcterms:modified xsi:type="dcterms:W3CDTF">2026-09-15T08:17:15Z</dcterms:modified>
</cp:coreProperties>
</file>