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Климат России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География · 8 класс · Учитель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учебника географии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 расположена в умеренных широтах Северного полушария, что определяет разнообразие её климатических условий. На территории страны встречаются арктический, субарктический, умеренный и субтропический климаты.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наблюдений путешественников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юге России летом температура достигает +40°C, а на севере даже летом часто остаётся близкой к нулю. Такой контраст объясняется географическим положением и атмосферной циркуляцией.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климат России так разнообразен и как географические факторы на него влияют?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факторы формируют климатические пояса России?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географические условия определяют условия жизни людей в разных регионах?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Факторы формирования климата России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Географическое положение: 77% территории находится в арктических и субарктических широтах.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Расстояние от океанов: большинство земель удалены от морей, континентальный климат доминирует.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Циркуляция воздушных масс: антициклоны с Азии приносят холод и засушливость.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Рельеф: горы на юге и востоке преграждают тёплые воздушные массы с южных морей.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Холодные морские течения: ослабляют влияние Атлантики и Тихого океана.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Климатические пояса России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Арктический пояс: на дальнем Севере, средняя температура января −30…−40°C, осадки минимальны.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Субарктический пояс: тундра, короткое лето, вечная мерзлота, в январе −20…−30°C.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Умеренный пояс (основной): делится на четыре сектора — от морозного континентального до муссонного.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Субтропический пояс: только на Черноморском побережье Кавказа, средняя температура января +4…+6°C.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Континентальность климата усиливается с запада на восток: амплитуда температур от 30°C до 65°C.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характеристики климатических районов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Арктический пояс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Зима вечная или полярная ночь, лето холодное, осадки в виде снега, средняя температура июля не выше +10°C.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Субарктический пояс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Суровая зима (−20…−30°C), короткое лето (+5…+10°C), вечная мерзлота на большей части, осадков 300–400 мм.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Умеренный континентальный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Четко выраженные сезоны, зима −10…−20°C, лето +15…+20°C, осадков 400–600 мм, преимущественно летом.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Умеренный резко континентальный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востоке (Сибирь): экстремальные температурные колебания, зима до −40…−50°C, лето +15…+18°C.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Умеренный муссонный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Дальнем Востоке: летний муссон приносит осадки, зима сухая и холодная, амплитуда температур велика.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Субтропический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Черноморском побережье Кавказа: мягкая зима (+4…+6°C), тёплое лето (+23…+25°C), осадков 1200–1600 мм.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Карта: Климатические пояса и области России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климатические пояса преобладают в России и почему субтропический пояс занимает такую малую площадь?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карте изображены климатические пояса России: арктический пояс занимает крайний север вплоть до 66° 33´ северной широт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Распределение осадков и температур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Годовое количество осадков: от 150 мм в пустынях Средней Азии до 1600 мм на Черноморском побережье.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Большинство осадков выпадает летом в умеренном поясе, зимой снежный покров достигает 1–2 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 температура января колеблется от −4°C на западе до −50°C в Верхоянске (Якутия).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 температура июля: от +5°C на арктическом архипелаге до +25°C на юге и +30°C в засушливых районах.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Годовая амплитуда температур максимальна в Сибири: более 65°C (от −50°C до +15°C).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климатическими данными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Климатические характеристики городов России (по данным Всероссийского центра)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Москва: январь −9°C, июль +19°C, осадков 700 мм в год. Якутск: январь −39°C, июль +19°C, осадков 240 мм в год. Новороссийск: январь +4°C, июль +25°C, осадков 1400 мм в год. Разница между абсолютными минимумом и максимумом в Якутске составляет 67°C.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Какой город имеет наибольшую амплитуду температур и почему?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Как количество осадков связано с климатическим поясом и удалённостью от океана?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 климатических условий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Западная часть России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Умеренно континентальный климат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Влияние Атлантики смягчает зиму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Осадков 600–800 мм равномерно в год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Восточная часть России (Сибирь)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Резко континентальный климат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Изолирована от океанов, холод и засуха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Осадков 200–400 мм, в основном летом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Влияние климата на природу и человека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Вечная мерзлота: занимает 65% территории, затрудняет строительство и развитие сельского хозяйства.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Растительность: от арктических пустынь на севере к тундре, тайге, смешанным лесам и степям к югу.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Сельское хозяйство: на юге выращивают пшеницу, на юге Кавказа — субтропические культуры; север ограничен сроками.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Население сосредоточено в умеренном поясе: более 80% россиян живут западнее Урала с более мягким климатом.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Экстремальный климат Сибири требует специальных технологий и высокого уровня развития инфраструктуры.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Климат России формируется географическим положением, удалённостью от океанов и циркуляцией воздушных масс.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территории страны представлены все климатические пояса от арктического до субтропического.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Умеренный пояс с четырьмя секторами занимает большинство территории; континентальность усиливается с запада на восток.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Вечная мерзлота и суровые условия на севере и востоке ограничивают хозяйственное развитие и расселение.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Климат России определяется географическим положением высоких широт, континентальностью (удалённостью от морей) и циркуляцией атмосферы. Это создаёт многообразие климатических поясов, от арктического на севере до субтропического на Кавказе, формируя контрастные природные условия, ограничивающие заселение и развитие хозяйства на большей части территории.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Назови три основных фактора, формирующих климат России.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умеренный пояс на востоке России более суров, чем на западе?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Какой климатический пояс занимает наибольшую площадь и почему?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Как вечная мерзлота влияет на развитие регионов Сибири?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Сравни климатические условия Москвы и Якутска: что общего и в чём различия?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2026-09-15T08:15:24Z</dcterms:created>
  <dcterms:modified xsi:type="dcterms:W3CDTF">2026-09-15T08:15:24Z</dcterms:modified>
</cp:coreProperties>
</file>