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Атмосферное давление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 · 7 класс · Урок по учебнику Перышкина И.М., Иванова А.И.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Евангелиста Торричелли, XVII век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«Мы живём на дне воздушного океана. Воздух имеет вес и давит на всё находящееся на Земле. Это давление может уравновесить столб жидкости определённой высоты»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жизненных наблюдений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«Когда мы пьём через трубочку, жидкость поднимается вверх. Когда открываем дверь в ветреный день, воздух с силой её толкает. Почему это происходит?»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Какая невидимая сила действует на предметы и нас? Как она возникает?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атмосферное давление и как оно возникает?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мы не замечаем давления воздуха, хотя оно на нас действует?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 открытия атмосферного давления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Древние учёные думали, что вакуум невозможен. Аристотель утверждал: природа «боится пустоты».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XV–XVI веках насосы не могли поднять воду выше 10–12 метров. Причина оставалась загадкой.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XVII веке развитие экспериментальной физики требовало новых объяснений явлений.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 барометров и манометров стало возможно только после понимания давления воздуха.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Природа и свойства атмосферного давления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Атмосфера — слой газов вокруг Земли, состоящий из молекул азота, кислорода и других газов.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Молекулы воздуха находятся в постоянном движении и ударяют о поверхность предметов.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 удары молекул создают давление, направленное по всем направлениям одинаково.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уровне моря нормальное атмосферное давление равно 101,3 кПа или 760 мм рт. ст.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Давление воздуха уменьшается с высотой, так как выше молекул воздуха становится меньше.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открытий атмосферного давления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1643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Евангелиста Торричелли проводит опыт с трубкой, заполненной ртутью. Рождение барометра.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Отто фон Герике создаёт магдебургские полушария, демонстрируя силу атмосферного давления.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1660–1666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Роберт Бойль изучает зависимость давления от объёма газа. Формулировка закона Бойля–Мариотта.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1700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Стандартизация единицы давления. Давление начинают измерять в мм ртутного столба.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1847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Блез Паскаль доказывает, что давление воздуха вызывает явления в природе: ветры, циклоны.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Введение единицы давления в Па (паскали) в честь Блеза Паскаля.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Схема: Атмосфера и её слои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какой высоте атмосферное давление составляет половину от нормального давления на уровне моря?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схеме показаны слои земной атмосферы: тропосфера (0–12 км), стратосфера (12–50 км), мезосфера, термосфера. Стрелки по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Учёные, внёсшие вклад в открытие атмосферного давления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109" y="960120"/>
            <a:ext cx="1292679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Евангелиста Торричелли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1608–1647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Итальянский физик и математик, открыл атмосферное давление через опыт с ртутью. Создал первый барометр, доказав, что воздух имеет вес и давит на всё.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490" y="960120"/>
            <a:ext cx="1128156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Отто фон Герике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1602–1686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Немецкий физик и инженер, провёл опыт с магдебургскими полушариями. Демонстрировал невидимую силу атмосферного давления через механические эксперименты.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930" y="960120"/>
            <a:ext cx="1457517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Блез Паскаль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1623–1662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Французский учёный, углубил понимание давления газов. Сформулировал принцип Паскаля и связал атмосферное давление с явлениями в природе.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дневника Блеза Паскаля об опыте Торричелли, 1648 год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«Я видел опыт Торричелли с ртутным столбом. Это поразительно: столб ртути высотой 760 миллиметров удерживается в трубке. Над ртутью образуется пустое пространство, названное вакуумом. Это доказывает, что воздух давит снизу, уравновешивая вес ртути. Воздух — реальная физическая субстанция!»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Что показывает опыт Торричелли о природе воздуха? Почему столб ртути не падает?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это открытие было революционным для науки XVII века, если Аристотель отрицал вакуум?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Практические проявления атмосферного давления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Питьё через соломинку: внешнее давление поднимает жидкость вверх при разреженном воздухе в трубке.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Присасывание присосок к стеклу: атмосфера давит снизу сильнее, чем разреженный воздух внутри.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Действие шприца: поршень создаёт разреженное пространство, и атмосферное давление втягивает жидкость.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Барометр показывает изменения давления, предсказывая погоду: падение давления — признак осадков.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высоких горах давление ниже, поэтому вода кипит при более низкой температуре.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Представления об атмосфере: ДО и ПОСЛЕ XVII века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открытия атмосферного давления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Воздух считался «ничем», пустотой без веса и массы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Вакуум казался невозможным (Аристотель: природа боится пустоты)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Явления с насосами объяснялись мистически, а не физически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открытия атмосферного давления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Воздух признан реальным веществом с массой и давлением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Вакуум стал возможным и контролируемым явлением в опытах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явления объяснены механическим воздействием молекул воздуха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Атмосферное давление — это давление воздуха на земную поверхность и все предметы на ней.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Давление возникает из-за веса воздушного слоя и ударов молекул газа по поверхности.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Торричелли, Герике и Паскаль открыли и доказали существование атмосферного давления в XVII веке.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Нормальное давление на уровне моря равно 101,3 кПа или 760 мм рт. ст.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Атмосферное давление уменьшается с высотой и проявляется во многих физических явлениях.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Атмосферное давление — это давление воздуха, вызванное весом атмосферы и движением молекул. Мы не замечаем его, так как оно действует со всех сторон одинаково, уравновешивая друг друга на внутренние и внешние поверхности тела.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Чему равно нормальное атмосферное давление на уровне моря в килопаскалях и миллиметрах ртутного столба?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Назови трёх основных учёных, внёсших вклад в открытие атмосферного давления, и их вклад.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Почему атмосферное давление уменьшается с высотой над уровнем моря?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Объясни на примере, как атмосферное давление проявляется в повседневной жизни (насос, соломинка, присоска).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Почему человек не ощущает давления воздуха, хотя оно огромно — примерно 10 тонн на каждого из нас?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2026-09-15T08:13:41Z</dcterms:created>
  <dcterms:modified xsi:type="dcterms:W3CDTF">2026-09-15T08:13:41Z</dcterms:modified>
</cp:coreProperties>
</file>