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Семья и её ценности в культуре народов России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Духовно-нравственная культура России · 5 класс · ФГОС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традиционного русского учения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Семья — основа всякого общества и государства. В семье передаются вера, нравственность и любовь к Отечеству. Через поколения хранятся святые предания и культурные богатства народа.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народной мудрости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солнце светло, при матери добро. Вся семья вместе, так и душа на месте. Родители — первые учители детей в вере и добрых делах, хранители семейного очага.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семья называют основой общества? Какие ценности передаются в семье из поколения в поколение?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 урока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Каковы главные ценности семьи в культуре народов России и почему они важны для каждого человека?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эти ценности помогают людям жить нравственно и сохранять единство общества?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Семья в традиционной культуре России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Семья — малая церковь, духовный центр жизни человека и его первая школа.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Отец — глава семьи, кормилец и воспитатель; мать — хранительница домашнего очага.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Почитание родителей — священная обязанность, залог благополучия и долгой жизни.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Братья и сёстры учат взаимной помощи, прощению и любви, готовят к жизни в обществе.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Старшие поколения передают младшим веру, нравственные правила и семейные предания.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Семейные ценности в культуре народов России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Верность и честь — основы семейных отношений у всех народов России.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Любовь и забота — движущие силы сплочения семьи, защиты её членов.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Труд и хозяйственность — семья учит детей ответственности и уважению к благам.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Традиции и обряды — семейные праздники хранят культурное наследие поколений.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Гостеприимство и радушие — показатель духовного богатства и гордости семьи.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Исторические вехи развития семьи в России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IX–XI вв.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Принятие христианства. Церковь учит святости брака и ответственности перед Богом и семьёй.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XVI–XVII вв.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Домострой закрепляет нравственные нормы семейной жизни, уважение к главе семьи.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XIX век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Расцвет дворянской семейной культуры; литература воспевает идеалы семьи (Толстой, Пушкин).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 век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Сохранение традиционных ценностей семьи несмотря на социальные потрясения в России.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XXI век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Возрождение интереса к духовным основам семьи, её защита как главной ячейки общества.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Карта: Народы России и их семейные традиции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народы России живут на территории вашего региона? Какие семейные традиции они сохраняют?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карте показаны регионы России и основные народы: русские, татары, башкиры, чеченцы, якуты, казаки и др. Карта иллюстр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Защитники семейных ценностей в истории России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048" y="994562"/>
            <a:ext cx="2590800" cy="166847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Святой Равноапостольный князь Владимир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958–1015 гг.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Крестил Русь, установив христианское учение о святости брака и семьи как Божественного установления. Сделал брак основой социальной и духовной жизни государства.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24916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406" y="960120"/>
            <a:ext cx="1304324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13944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18516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Лев Николаевич Толстой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18516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1828–1910 гг.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24916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Писатель, раскрыл в романе «Война и мир» и «Анна Каренина» духовные основы семьи, показал идеал крепкой семьи как пути к счастью и смыслу жизни.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1428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598" y="960120"/>
            <a:ext cx="1318179" cy="173736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00456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5028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Святитель Филарет Московский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5028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1782–1867 гг.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11428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Проповедник и философ. Учил о том, что семья — отражение Святой Троицы и образец любви, каким должно быть устройство общества.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Домостроя (XVI век), статья о почитании родителей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кто своего отца или матерь прогонит, и отца или матерь не почтит словом или делом, тот проклят будет во веки. Отец и мать — заступники наши перед Богом. Кто почтит отца и матерь, того Бог благословит долгими днями. Слово их — завет, любовь их — закон.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Что Домострой называет главной обязанностью детей перед родителями?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автор связывает почитание родителей с Божественным благословением и долгой жизнью?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Роль семьи в воспитании человека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Семья передаёт духовное наследие: веру, нравственность, чувство долга перед Родиной.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семье ребёнок учится любви, сочувствию, сопереживанию через отношения с близкими.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Родители являются образцом для подражания в морали, труде, честности и ответственности.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Семейные традиции и обряды помогают ребёнку ощутить свою принадлежность к народу и истории.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Забота детей о престарелых родителях закрепляет цикл взаимной ответственности поколений.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Значение семьи для общества и государства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Крепкие семьи — основа стабильного и нравственного общества, способного к развитию.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Семья воспроизводит население и передаёт культурные, духовные и национальные ценности.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Защита семьи — государственная задача, обеспечивающая благополучие и единство нации.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Семейные ценности противостоят эгоизму, духовному кризису и распаду социального порядка.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России показывает: в моменты великих испытаний семья спасала людей и страну.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 понимания семьи в России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Традиционная семья (прошлое)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Многопоколенная семья под началом отца и старших.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Чёткие роли и обязанности каждого члена семьи.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Жизнь согласно религиозным и нравственным уставам.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Семья как единица хозяйства и передачи традиций.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Современное понимание семейных ценностей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Малая семья (родители и дети) с ценностью каждого.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Равноправие супругов; развитие личности членов семьи.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Гармония традиций и современности, веры и знания.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Семья как источник эмоциональной поддержки и развития.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Семья — основная ячейка общества, хранительница духовных и культурных ценностей.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Главные семейные ценности: любовь, верность, уважение к родителям, забота, честность, труд.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семье человек получает нравственное воспитание и учится жить в согласии с другими.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народы России сохраняют собственные семейные традиции, но придерживаются общих нравственных идеалов.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Крепкая семья — залог счастья каждого человека и благополучия всей страны.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Семейные ценности России — это любовь, почитание родителей, верность, ответственность и передача традиций. Они важны, потому что семья воспитывает нравственного человека, сохраняет культуру народа и даёт каждому ощущение защищённости и смысла жизни.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Почему семью называют малой церковью и основой государства?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Какие главные ценности передаются в семье из поколения в поколение?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Как семья влияет на нравственное развитие ребёнка?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Какие семейные традиции сохраняются у народов России и почему они важны?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Какую роль играет почитание родителей в жизни человека и общества?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2026-09-15T08:11:36Z</dcterms:created>
  <dcterms:modified xsi:type="dcterms:W3CDTF">2026-09-15T08:11:36Z</dcterms:modified>
</cp:coreProperties>
</file>