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растений в природе и жизни человека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Биология · 7 класс · Пасечник В.В.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учебника Пасечника В.В.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— это основная группа живых организмов, которые благодаря фотосинтезу производят кислород и органические вещества, необходимые для жизни всех остальных организмов на Земле.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Народная мудрость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древних культурах растения рассматривались как священный дар природы. Люди зависели от растений для пищи, лекарств, одежды и строительства жилищ с момента своего появления.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растения считаются фундаментом всей жизни на Земле? Какова их роль в природных экосистемах и хозяйстве человека?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Какое значение имеют растения в природе и жизни человека?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растения обеспечивают существование всех живых организмов на планете?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 растений в природе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производят кислород через процесс фотосинтеза, без которого невозможна жизнь.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Они накапливают энергию солнца в органических веществах, передавая её по пищевым цепям.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служат основой питания для травоядных животных и косвенно для хищников.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Корневые системы растений предотвращают эрозию почв и формируют плодородный слой земли.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Растительные сообщества создают микроклимат и формируют среду обитания для животных.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Практическое значение растений для человека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Пища: зерновые культуры, овощи, фрукты и масла составляют основу питания человечества.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Лекарства: из растений получают более 25% современных фармацевтических препаратов.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Материалы: древесина, ткани, бумага, резина и многое другое производятся из растений.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Энергия: биотопливо и дрова остаются важными источниками энергии для миллиардов людей.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Промышленность: красители, косметика, парфюмерия создаются из растительного сырья.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знаний о значении растений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1627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Ян Ван Гельмонт доказал, что растения получают питательные вещества из воды и воздуха.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1771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Йозеф Пристли открыл, что растения выделяют кислород на свету.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1845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Юлиус фон Мейер доказал роль растений в преобразовании солнечной энергии.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1905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Изучение фотосинтеза выяснило полный механизм производства кислорода растениями.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2020-е годы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Современная экология подчёркивает критическое значение растений для климата и биоразнообразия.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и кислородный баланс планеты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Около 70% кислорода на Земле производят морские растения, особенно фитопланктон.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Лесные экосистемы — лёгкие планеты, которые производят кислород для миллиардов организмов.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растений содержание кислорода в атмосфере упало бы и жизнь стала невозможной.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участвуют в цикле углерода, регулируя количество углекислого газа в воздухе.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Сокращение лесов угрожает кислородному балансу и ускоряет изменение климата.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в пищевых цепях и экосистемах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— производители, которые преобразуют солнечную энергию в биомассу для потребителей.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Травоядные животные питаются растениями, передавая энергию хищникам по цепи питания.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Разложение растений удобряет почву и возвращает питательные вещества в земельные системы.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Биоразнообразие растений напрямую влияет на количество видов животных в экосистеме.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Потеря растительного покрова приводит к краху целых экосистем и вымиранию видов.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Учёные, изучавшие роль растений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979" y="960120"/>
            <a:ext cx="1214937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Йозеф Пристли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1733-1804 гг.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Английский химик и физик, открыл процесс выделения кислорода растениями на свету. Его эксперименты с мышами и растениями доказали, что растения необходимы для жизни.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706" y="960120"/>
            <a:ext cx="1273724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Ян Ван Гельмонт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1579-1644 гг.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Фламандский химик и врач, провёл знаменитый опыт с ивой, показав, что растения питаются водой и воздухом, а не только почвой.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526" y="960120"/>
            <a:ext cx="1304324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Виктор Василевич Пасечник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1954 г. - наст. время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Российский биолог и методист, автор школьных учебников по биологии. Его работы популяризируют знание о растениях и экологии среди учащихся.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работы К.А. Тимирязева «Жизнь растения». 1898 год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Растение — это солнечный аккумулятор. В листьях происходит чудесный процесс преобразования лучей солнца в вещество растения. Благодаря этому растения кормят всю живую природу. Всё ископаемое топливо, уголь и нефть — это накопленная миллионы лет назад энергия солнца, уловленная растениями.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Что Тимирязев называет растение и почему он использует сравнение с «аккумулятором»?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 деятельность растений связана с ископаемыми топливами и энергией солнца?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как источник лекарств и здоровья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Аспирин, хинин, морфин и многие другие препараты получены из растительного сырья.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Традиционная медицина использует растения для лечения более 5000 лет в разных культурах.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Витамины из фруктов и овощей предотвращают болезни и поддерживают иммунитет.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Ароматические растения улучшают психическое состояние и помогают при стрессе.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Около 80% населения земли полагается на растения как на основной источник лекарств.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Экосистема без растений против здоровой экосистемы с растениями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растений (невозможно)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кислорода для дыхания животных и человека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Отсутствует энергия солнца для живых организмов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Почвы разрушаются, исчезают питательные вещества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Животные теряют пищу и среду обитания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Климат становится экстремальным и непригодным для жизни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растениями (природное равновесие)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Постоянное производство кислорода для дыхания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Преобразование солнечной энергии в пищу для всех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Плодородные почвы, благодаря круговороту веществ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Разнообразие животных, птиц, насекомых в среде обитания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Стабильный климат и условия для развития жизни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производят кислород и органические вещества, без которых невозможна жизнь всех организмов.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Растения служат основой питания в природных цепях и основным продуктом для человечества.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Практическое значение растений охватывает пищу, лекарства, материалы, энергию и промышленность.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 растительного покрова планеты необходимо для поддержания климата и биоразнообразия.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Изучение роли растений помогает человеку рационально использовать природные ресурсы.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Растения имеют жизненно важное значение в природе как производители кислорода, энергии и питательных веществ для всех живых организмов. Для человека они служат источником пищи, лекарств, материалов и энергии. Сохранение и восстановление растительного покрова является условием выживания человечества на планете.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Какой газ производят растения в процессе фотосинтеза и почему он важен для жизни?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Назови три практических применения растений в жизни человека, кроме пищи.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 растения участвуют в циклах углерода и кислорода на планете?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Почему потеря лесов угрожает всем живым организмам на Земле?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Какую роль растения играют в пищевых цепях природных экосистем?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2026-09-15T08:10:18Z</dcterms:created>
  <dcterms:modified xsi:type="dcterms:W3CDTF">2026-09-15T08:10:18Z</dcterms:modified>
</cp:coreProperties>
</file>