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548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 vs Present Continuous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Английский язык · 6 класс · Афанасьева О.В.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" y="324612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Актуализация знаний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учебника Афанасьевой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280160"/>
            <a:ext cx="3931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play football every day. Я играю в футбол каждый день. Это привычное, повторяющееся действие, которое происходит в настоящий момент нашей жизни.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Реальный пример из жизни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280160"/>
            <a:ext cx="4023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am playing football now. Я играю в футбол прямо сейчас. Действие происходит в данный момент и еще не закончилось.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931920"/>
            <a:ext cx="8595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Почему одно и то же слово play используется по-разному в английском языке?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4F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Проблемный вопрос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914400" y="100584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чём различие между Present Simple и Present Continuous?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Когда и как правильно использовать каждое время в речи?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Simple: когда использовать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Описывает регулярные, привычные действия: I go to school every day.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Выражает постоянные факты: The Sun rises in the east.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Используется для установленного расписания: The train leaves at 10 a.m.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Указывает на истины и научные факты: Water boils at 100 degrees.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Структура: I/you/we/they play; he/she/it plays.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Continuous: особенности и применение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Описывает действие, происходящее прямо сейчас: I am reading a book.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Выражает временное состояние: She is learning English this year.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Используется с обстоятельствами времени: now, at this moment, right now.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Структура: am/is/are + глагол с окончанием -ing.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Пример сравнения: He plays chess (обычно) vs He is playing chess (сейчас).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Схема использования времён в речи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Привычка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508760" y="91440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Simple: I swim every summer.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Профессия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08760" y="144475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Simple: She is a teacher.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Расписание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08760" y="1975104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Simple: Classes begin at 8 a.m.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Сейчас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08760" y="2505456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Continuous: He is swimming in the pool.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этом периоде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508760" y="3035808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Continuous: We are studying new grammar.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Маркеры времён и предложения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Simple: every day, usually, always, often, sometimes, never.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 примеры: They watch TV in the evening. You drink milk.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Continuous: now, at the moment, right now, today.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Continuous примеры: I am writing a letter. They are running.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Схема грамматического построения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74320" y="914400"/>
            <a:ext cx="5669280" cy="33832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126480" y="914400"/>
            <a:ext cx="2743200" cy="33832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17920" y="9601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к карте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217920" y="1353312"/>
            <a:ext cx="2468880" cy="0"/>
          </a:xfrm>
          <a:prstGeom prst="line">
            <a:avLst/>
          </a:prstGeom>
          <a:noFill/>
          <a:ln w="6350">
            <a:solidFill>
              <a:srgbClr val="C5482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217920" y="1417320"/>
            <a:ext cx="256032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каким признакам выбрать правильное время глагола в предложении?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274320" y="4325112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схеме показано два параллельных потока: сверху Present Simple (I play, he plays, they play) с обстоятельствами времен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с примерами из учебника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8595360" cy="36576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1440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Задание из учебника Афанасьевой О.В., 6 класс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325880"/>
            <a:ext cx="8595360" cy="256032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8321040" cy="2423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Текст: 'Every morning I get up at 7 a.m. I wash my hands and face. I put on my school uniform. My mother is preparing breakfast now. My sister is doing her homework. My father is reading a newspaper.' Определите в тексте все глаголы в Present Simple и Present Continuous. Объясните, почему использовано каждое время.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397764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Найди 3 глагола в Present Simple. Почему они в этом времени?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4453128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Почему действия матери, сестры и отца описаны в Present Continuous?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Образование Present Continuous: пошагово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Шаг 1: Возьми вспомогательный глагол am/is/are в зависимости от подлежащего.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Шаг 2: Добавь основной глагол с окончанием -ing: play → playing.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Шаг 3: Помни об исключениях: write → writing, run → running.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Примеры образования: I am playing; she is dancing; they are singing.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Сравнение Present Simple и Present Continuous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1371600"/>
            <a:ext cx="39319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Регулярное, повторяющееся действие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Постоянные факты и истины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Установленное расписание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Структура: глагол в начальной форме (или с -s/-es)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Continuous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54880" y="1371600"/>
            <a:ext cx="40233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Действие происходит в данный момент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Временное состояние или процесс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События, происходящие сейчас или в этот период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Структура: am/is/are + глагол с -ing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 урока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 описывает привычки, факты и расписание.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Continuous передаёт действие, происходящее прямо сейчас.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Маркеры времени помогают выбрать правильную форму глагола.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Правильное использование этих времён — ключ к точному выражению мысли.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" y="3794760"/>
            <a:ext cx="8595360" cy="100584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388620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Present Simple и Present Continuous различаются по значению и структуре: Simple — для постоянных и повторяющихся действий, Continuous — для действий, происходящих в момент речи. Выбор зависит от того, завершено ли действие или оно продолжается.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 себя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Какое время используется для описания привычки: Present Simple или Present Continuous?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Как образуется Present Continuous? Приведи пример.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Переведи и определи время: 'Он читает книгу каждый день' и 'Он читает книгу сейчас'.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Какие слова-маркеры указывают на Present Continuous?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Почему в предложении 'She is playing tennis now' используется именно это время?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2026-09-15T08:08:18Z</dcterms:created>
  <dcterms:modified xsi:type="dcterms:W3CDTF">2026-09-15T08:08:18Z</dcterms:modified>
</cp:coreProperties>
</file>