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C548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"/>
            <a:ext cx="82296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Квадратные уравнения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32918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Алгебра · 8 класс · Макарычев Ю.Н.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914400" y="324612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Актуализация знаний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истории математики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1280160"/>
            <a:ext cx="393192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Вавилонские учёные за 2000 лет до нашей эры решали квадратные уравнения геометрическими методами. Они находили стороны полей и строений, используя правила, похожие на современные формулы.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учебника Макарычева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754880" y="1280160"/>
            <a:ext cx="402336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Квадратное уравнение — это уравнение вида ax² + bx + c = 0, где a ≠ 0. Оно появляется при решении практических задач о площадях, движении и скорости в реальной жизни.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4320" y="3931920"/>
            <a:ext cx="8595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Почему древние математики считали квадратные уравнения так важны, и какие методы они использовали?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4F8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Проблемный вопрос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914400" y="100584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280160"/>
            <a:ext cx="768096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найти корни квадратного уравнения любого вида быстро и точно?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31520" y="347472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Существует ли универсальная формула, которая работает для всех случаев?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Предпосылки: зачем нужны квадратные уравнения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Геометрические задачи: нахождение сторон прямоугольника по площади и периметру.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Физические задачи: расчёт расстояния при равноускоренном движении (s = v₀t + at²/2).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Практические работы: планировка участков земли, расчеты в архитектуре.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Алгебраические операции: возведение в квадрат часто приводит к уравнениям вида ax² + bx + c = 0.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Моделирование: описание процессов, которые зависят от квадратичной функции.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Определение и виды квадратных уравнений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Полное квадратное уравнение: ax² + bx + c = 0 (все коэффициенты присутствуют, a ≠ 0).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Неполное квадратное уравнение: отсутствует b или c (например, x² - 4 = 0 или 2x² + 3x = 0).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Приведённое уравнение: a = 1, форма x² + px + q = 0 (удобнее для применения теоремы Виета).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Корень уравнения: значение x, при подстановке которого уравнение становится верным числовым равенством.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Количество корней зависит от дискриминанта D = b² - 4ac.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История развития методов решения квадратных уравнений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2000 до н.э.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508760" y="914400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Вавилонские математики решают задачи, сводящиеся к квадратным уравнениям геометрическим путём.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820 н.э.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08760" y="1444752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Аль-Хорезми в трактате 'Хисаб аль-джабр' описывает алгебраические методы решения квадратных уравнений.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508760" y="1975104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Леонардо Фибоначчи внедряет индийскую нумерацию и методы Аль-Хорезми в Европе через книгу 'Книга абака'.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1545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508760" y="2505456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Джероламо Кардано публикует 'Ars Magna' с формулой решения кубических уравнений, развивая теорию квадратных.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1637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508760" y="3035808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Рене Декарт разрабатывает алгебраический метод, соединяя геометрию и алгебру в аналитическую геометрию.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274320" y="3566160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74320" y="356616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1748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508760" y="3566160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Леонард Эйлер систематизирует теорию уравнений и вводит стандартные обозначения для коэффициентов.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Способы решения квадратных уравнений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Графический способ: построение графика функции y = ax² + bx + c и нахождение пересечений с осью Ox.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Выделение полного квадрата: преобразование уравнения к виду (x + p)² = q для нахождения корней.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Использование формулы корней: x = (-b ± √D) / 2a, где D — дискриминант.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Теорема Виета: для приведённого уравнения x² + px + q = 0 сумма и произведение корней связаны с коэффициентами.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Разложение на множители: представление уравнения в виде (x - x₁)(x - x₂) = 0.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Ключевые математики в истории решения квадратных уравнений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84048" y="960120"/>
            <a:ext cx="259080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7286" y="960120"/>
            <a:ext cx="1304324" cy="17373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74320" y="2761488"/>
            <a:ext cx="277368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2761488"/>
            <a:ext cx="2682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Мухаммад аль-Хорезми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320040" y="3227832"/>
            <a:ext cx="2682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787–850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384048" y="3493008"/>
            <a:ext cx="2590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Персидский математик и астроном. Создал систематический метод решения квадратных уравнений, дал название алгебре (от 'аль-джабр'). Его методы легли в основу современной алгебры.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3249168" y="960120"/>
            <a:ext cx="259080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4147" y="960120"/>
            <a:ext cx="1740842" cy="1737360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3139440" y="2761488"/>
            <a:ext cx="277368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3185160" y="2761488"/>
            <a:ext cx="2682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Леонардо Фибоначчи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3185160" y="3227832"/>
            <a:ext cx="2682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1170–1250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3249168" y="3493008"/>
            <a:ext cx="2590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Итальянский математик. Внёс в Европу арабские методы решения уравнений и индийскую нумерацию. Авторит 'Книги абака' повысил уровень математического образования в Средневековье.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6114288" y="960120"/>
            <a:ext cx="259080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9982" y="960120"/>
            <a:ext cx="1419412" cy="1737360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6004560" y="2761488"/>
            <a:ext cx="277368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6050280" y="2761488"/>
            <a:ext cx="2682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Рене Декарт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6050280" y="3227832"/>
            <a:ext cx="2682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1596–1650</a:t>
            </a:r>
            <a:endParaRPr lang="en-US" sz="900" dirty="0"/>
          </a:p>
        </p:txBody>
      </p:sp>
      <p:sp>
        <p:nvSpPr>
          <p:cNvPr id="22" name="Text 17"/>
          <p:cNvSpPr/>
          <p:nvPr/>
        </p:nvSpPr>
        <p:spPr>
          <a:xfrm>
            <a:off x="6114288" y="3493008"/>
            <a:ext cx="2590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Французский философ и математик. Разработал метод координат и аналитическую геометрию, связав уравнения с графиками. Предложил стандартные обозначения для переменных (x, y, z).</a:t>
            </a:r>
            <a:endParaRPr lang="en-US" sz="1000" dirty="0"/>
          </a:p>
        </p:txBody>
      </p:sp>
      <p:sp>
        <p:nvSpPr>
          <p:cNvPr id="23" name="Text 18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Работа с историческим источником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8595360" cy="36576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1440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трактата Аль-Хорезми 'Хисаб аль-джабр' (820 н.э.)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74320" y="1325880"/>
            <a:ext cx="8595360" cy="256032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8321040" cy="2423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 у тебя есть задача о земельном участке: длина его превышает ширину на 10 локтей, а площадь составляет 100 квадратных локтей. Обозначь ширину как 'шай' (неизвестное). Тогда длина будет 'шай + 10'. Умножь их: шай на шай + 10 равно 100. Получишь: шай в квадрате плюс 10 шай минус 100 равно нулю.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5760" y="3977640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Как математик записал бы эту задачу в современной нотации, если обозначить ширину как x?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65760" y="4453128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Почему древние называли неизвестное 'шай' (вещь) и чем это отличалось от современного подхода?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Дискриминант и количество корней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Дискриминант D = b² - 4ac определяет количество и тип корней уравнения.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 D &gt; 0: два различных действительных корня (парабола пересекает ось Ox в двух точках).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 D = 0: один корень (кратности 2), парабола касается оси Ox в одной точке.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 D &lt; 0: корней нет на множестве действительных чисел (парабола не пересекает ось Ox).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Знак коэффициента a определяет направление ветвей параболы: вверх (a &gt; 0) или вниз (a &lt; 0).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Эволюция методов решения квадратных уравнений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Древние и средневековые методы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1371600"/>
            <a:ext cx="39319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Геометрическое построение и измерение отрезков.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Словесное описание алгоритма (на арабском или латыни).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Рассмотрение частных случаев отдельно (уравнения с разными знаками коэффициентов).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Трудоёмкие вычисления вручную, ошибки при округлении.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Современные методы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754880" y="1371600"/>
            <a:ext cx="402336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Универсальная формула через дискриминант (работает для всех случаев).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Символическая запись и стандартные обозначения (x, a, b, c).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Единый алгоритм для всех типов полных квадратных уравнений.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Быстрые расчёты на калькуляторах и компьютерах, высокая точность.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Итоги урока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Квадратное уравнение ax² + bx + c = 0 — один из ключевых объектов школьной алгебры.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Дискриминант D = b² - 4ac определяет количество корней и метод решения.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Универсальная формула x = (-b ± √D) / 2a решает любое полное квадратное уравнение.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История решения уравнений показывает развитие символики и методов от геометрии к алгебре.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Квадратные уравнения применяются в физике, геометрии, экономике и инженерии.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4320" y="3794760"/>
            <a:ext cx="8595360" cy="100584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3886200"/>
            <a:ext cx="8412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Универсальная формула через дискриминант позволяет найти корни любого квадратного уравнения эффективно. Это стало возможным благодаря развитию алгебраических методов от вавилонян через аль-Хорезми к современной математике.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 себя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Какое значение дискриминанта указывает на наличие двух разных корней уравнения?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Почему коэффициент a в уравнении ax² + bx + c = 0 не может быть равен нулю?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Сформулируй теорему Виета для приведённого квадратного уравнения x² + px + q = 0.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Какой древний математик впервые систематизировал методы решения квадратных уравнений?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Приведи пример квадратного уравнения, у которого нет действительных корней, и объясни почему.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2026-09-15T08:01:34Z</dcterms:created>
  <dcterms:modified xsi:type="dcterms:W3CDTF">2026-09-15T08:01:34Z</dcterms:modified>
</cp:coreProperties>
</file>